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2"/>
  </p:notesMasterIdLst>
  <p:sldIdLst>
    <p:sldId id="328" r:id="rId2"/>
    <p:sldId id="29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atamaran" panose="020B0604020202020204" charset="0"/>
      <p:regular r:id="rId47"/>
      <p:bold r:id="rId48"/>
    </p:embeddedFont>
    <p:embeddedFont>
      <p:font typeface="Catamaran Thin" panose="020B0604020202020204" charset="0"/>
      <p:regular r:id="rId49"/>
      <p:bold r:id="rId50"/>
    </p:embeddedFont>
    <p:embeddedFont>
      <p:font typeface="Montserrat" panose="02000505000000020004" pitchFamily="2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zione predefinita" id="{0FA32902-CD2A-49A0-8C1E-D6D55D7080EE}">
          <p14:sldIdLst>
            <p14:sldId id="328"/>
            <p14:sldId id="295"/>
          </p14:sldIdLst>
        </p14:section>
        <p14:section name="c" id="{316438C0-9974-4058-8BF8-D165DA4B6476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778BD7-CB1E-45C7-9444-F9178D188997}">
  <a:tblStyle styleId="{31778BD7-CB1E-45C7-9444-F9178D1889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A729D15-B007-41AA-B28D-3FF0FDEF818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c897f1b335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c897f1b335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4810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a902fc3460_0_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a902fc3460_0_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c897f1b335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c897f1b335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c897f1b335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c897f1b335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c897f1b335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c897f1b335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c897f1b33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c897f1b33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c897f1b335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c897f1b335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c897f1b335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1" name="Google Shape;1281;gc897f1b335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c897f1b335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c897f1b335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c897f1b335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c897f1b335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c897f1b335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" name="Google Shape;1370;gc897f1b335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c897f1b335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" name="Google Shape;1460;gc897f1b335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g77ac4a4f4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1" name="Google Shape;1921;g77ac4a4f4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1" name="Google Shape;2371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8" name="Google Shape;2378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dk1"/>
            </a:gs>
            <a:gs pos="49000">
              <a:schemeClr val="dk2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3"/>
          <p:cNvGrpSpPr/>
          <p:nvPr/>
        </p:nvGrpSpPr>
        <p:grpSpPr>
          <a:xfrm>
            <a:off x="0" y="2396973"/>
            <a:ext cx="9144000" cy="2463363"/>
            <a:chOff x="0" y="1786473"/>
            <a:chExt cx="9144000" cy="2463363"/>
          </a:xfrm>
        </p:grpSpPr>
        <p:sp>
          <p:nvSpPr>
            <p:cNvPr id="65" name="Google Shape;65;p3"/>
            <p:cNvSpPr/>
            <p:nvPr/>
          </p:nvSpPr>
          <p:spPr>
            <a:xfrm>
              <a:off x="387953" y="3203434"/>
              <a:ext cx="1506902" cy="1046402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55961" y="3203339"/>
              <a:ext cx="1387697" cy="1027233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464296" y="3203434"/>
              <a:ext cx="852487" cy="485578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1894904" y="2489983"/>
              <a:ext cx="963930" cy="713456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1316783" y="2071853"/>
              <a:ext cx="1372123" cy="1131588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2688907" y="3203434"/>
              <a:ext cx="785813" cy="342887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6347555" y="3203434"/>
              <a:ext cx="987313" cy="485530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4433316" y="3203434"/>
              <a:ext cx="1359026" cy="913651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3474719" y="2357234"/>
              <a:ext cx="958596" cy="846206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5792342" y="2975558"/>
              <a:ext cx="530066" cy="227878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0" y="2737741"/>
              <a:ext cx="464201" cy="465648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8765190" y="3203434"/>
              <a:ext cx="378809" cy="485483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894904" y="2489983"/>
              <a:ext cx="794003" cy="713456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5288756" y="3203434"/>
              <a:ext cx="940450" cy="428073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8514492" y="2394856"/>
              <a:ext cx="629507" cy="808583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3876675" y="2014492"/>
              <a:ext cx="1398460" cy="1189045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0" y="2918101"/>
              <a:ext cx="387952" cy="285382"/>
            </a:xfrm>
            <a:custGeom>
              <a:avLst/>
              <a:gdLst/>
              <a:ahLst/>
              <a:cxnLst/>
              <a:rect l="l" t="t" r="r" b="b"/>
              <a:pathLst>
                <a:path w="517270" h="380509" extrusionOk="0">
                  <a:moveTo>
                    <a:pt x="0" y="0"/>
                  </a:moveTo>
                  <a:lnTo>
                    <a:pt x="0" y="380510"/>
                  </a:lnTo>
                  <a:lnTo>
                    <a:pt x="517271" y="380510"/>
                  </a:lnTo>
                  <a:cubicBezTo>
                    <a:pt x="385445" y="159053"/>
                    <a:pt x="226378" y="1142"/>
                    <a:pt x="0" y="0"/>
                  </a:cubicBezTo>
                  <a:close/>
                </a:path>
              </a:pathLst>
            </a:custGeom>
            <a:solidFill>
              <a:srgbClr val="029E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6229207" y="2252166"/>
              <a:ext cx="1366075" cy="951274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7343679" y="1786473"/>
              <a:ext cx="1421463" cy="1416970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6229350" y="3129663"/>
              <a:ext cx="93202" cy="73771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7595330" y="3203434"/>
              <a:ext cx="919163" cy="285382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2858547" y="3202435"/>
              <a:ext cx="1012412" cy="474733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0" y="1968308"/>
              <a:ext cx="9144000" cy="2220131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3"/>
          <p:cNvSpPr txBox="1">
            <a:spLocks noGrp="1"/>
          </p:cNvSpPr>
          <p:nvPr>
            <p:ph type="ctrTitle"/>
          </p:nvPr>
        </p:nvSpPr>
        <p:spPr>
          <a:xfrm>
            <a:off x="855300" y="1114800"/>
            <a:ext cx="7433400" cy="10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3"/>
          <p:cNvSpPr txBox="1">
            <a:spLocks noGrp="1"/>
          </p:cNvSpPr>
          <p:nvPr>
            <p:ph type="subTitle" idx="1"/>
          </p:nvPr>
        </p:nvSpPr>
        <p:spPr>
          <a:xfrm>
            <a:off x="855300" y="2117602"/>
            <a:ext cx="74334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2pPr>
            <a:lvl3pPr lvl="2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3pPr>
            <a:lvl4pPr lvl="3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4pPr>
            <a:lvl5pPr lvl="4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5pPr>
            <a:lvl6pPr lvl="5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6pPr>
            <a:lvl7pPr lvl="6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7pPr>
            <a:lvl8pPr lvl="7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8pPr>
            <a:lvl9pPr lvl="8" algn="ctr" rtl="0"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90" name="Google Shape;90;p3"/>
          <p:cNvGrpSpPr/>
          <p:nvPr/>
        </p:nvGrpSpPr>
        <p:grpSpPr>
          <a:xfrm>
            <a:off x="135815" y="2828480"/>
            <a:ext cx="8869535" cy="2073345"/>
            <a:chOff x="135815" y="2828480"/>
            <a:chExt cx="8869535" cy="2073345"/>
          </a:xfrm>
        </p:grpSpPr>
        <p:sp>
          <p:nvSpPr>
            <p:cNvPr id="91" name="Google Shape;91;p3"/>
            <p:cNvSpPr/>
            <p:nvPr/>
          </p:nvSpPr>
          <p:spPr>
            <a:xfrm>
              <a:off x="2005925" y="39565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320790" y="4086477"/>
              <a:ext cx="58200" cy="58200"/>
            </a:xfrm>
            <a:prstGeom prst="ellipse">
              <a:avLst/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2102225" y="4326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268650" y="44016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2719290" y="442067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2777500" y="45897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6258675" y="423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1669290" y="4656377"/>
              <a:ext cx="58200" cy="58200"/>
            </a:xfrm>
            <a:prstGeom prst="ellipse">
              <a:avLst/>
            </a:pr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1015700" y="33500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283275" y="41843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6085040" y="465637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6570650" y="44979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225425" y="32537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5755090" y="4451427"/>
              <a:ext cx="58200" cy="58200"/>
            </a:xfrm>
            <a:prstGeom prst="ellipse">
              <a:avLst/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3005325" y="34748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505625" y="48055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7109815" y="442067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7682275" y="42160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8909050" y="4637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8733490" y="4280652"/>
              <a:ext cx="58200" cy="58200"/>
            </a:xfrm>
            <a:prstGeom prst="ellipse">
              <a:avLst/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7280975" y="28284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7446290" y="3072952"/>
              <a:ext cx="58200" cy="58200"/>
            </a:xfrm>
            <a:prstGeom prst="ellipse">
              <a:avLst/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6143240" y="34166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5363775" y="34748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8526265" y="473362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135815" y="397557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509690" y="350812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 txBox="1">
            <a:spLocks noGrp="1"/>
          </p:cNvSpPr>
          <p:nvPr>
            <p:ph type="body" idx="1"/>
          </p:nvPr>
        </p:nvSpPr>
        <p:spPr>
          <a:xfrm>
            <a:off x="1241875" y="1933200"/>
            <a:ext cx="6660300" cy="248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▹"/>
              <a:defRPr sz="3000"/>
            </a:lvl1pPr>
            <a:lvl2pPr marL="914400" lvl="1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▸"/>
              <a:defRPr sz="3000"/>
            </a:lvl2pPr>
            <a:lvl3pPr marL="1371600" lvl="2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algn="ctr" rtl="0">
              <a:spcBef>
                <a:spcPts val="800"/>
              </a:spcBef>
              <a:spcAft>
                <a:spcPts val="80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120" name="Google Shape;120;p4"/>
          <p:cNvSpPr txBox="1"/>
          <p:nvPr/>
        </p:nvSpPr>
        <p:spPr>
          <a:xfrm>
            <a:off x="3593400" y="10861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“</a:t>
            </a:r>
            <a:endParaRPr sz="9600">
              <a:solidFill>
                <a:schemeClr val="accent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1" name="Google Shape;121;p4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grpSp>
        <p:nvGrpSpPr>
          <p:cNvPr id="122" name="Google Shape;122;p4"/>
          <p:cNvGrpSpPr/>
          <p:nvPr/>
        </p:nvGrpSpPr>
        <p:grpSpPr>
          <a:xfrm>
            <a:off x="218" y="260336"/>
            <a:ext cx="9143345" cy="1231682"/>
            <a:chOff x="218" y="898161"/>
            <a:chExt cx="9143345" cy="1231682"/>
          </a:xfrm>
        </p:grpSpPr>
        <p:sp>
          <p:nvSpPr>
            <p:cNvPr id="123" name="Google Shape;123;p4"/>
            <p:cNvSpPr/>
            <p:nvPr/>
          </p:nvSpPr>
          <p:spPr>
            <a:xfrm>
              <a:off x="4567150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FC229"/>
                </a:gs>
                <a:gs pos="100000">
                  <a:srgbClr val="FF826C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4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FFC229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4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4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4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4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4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4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4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4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4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4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F702A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4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4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C182FF">
                <a:alpha val="531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4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4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4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FF826C">
                    <a:alpha val="49800"/>
                  </a:srgbClr>
                </a:gs>
                <a:gs pos="100000">
                  <a:srgbClr val="FF3E45">
                    <a:alpha val="4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4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4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4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4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FFFFFF">
                <a:alpha val="262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4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4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</a:srgbClr>
                </a:gs>
                <a:gs pos="100000">
                  <a:srgbClr val="002FFF">
                    <a:alpha val="5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4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4"/>
          <p:cNvGrpSpPr/>
          <p:nvPr/>
        </p:nvGrpSpPr>
        <p:grpSpPr>
          <a:xfrm>
            <a:off x="138350" y="260325"/>
            <a:ext cx="8847940" cy="1250750"/>
            <a:chOff x="138350" y="260325"/>
            <a:chExt cx="8847940" cy="1250750"/>
          </a:xfrm>
        </p:grpSpPr>
        <p:sp>
          <p:nvSpPr>
            <p:cNvPr id="169" name="Google Shape;169;p4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5"/>
          <p:cNvSpPr txBox="1">
            <a:spLocks noGrp="1"/>
          </p:cNvSpPr>
          <p:nvPr>
            <p:ph type="body" idx="1"/>
          </p:nvPr>
        </p:nvSpPr>
        <p:spPr>
          <a:xfrm>
            <a:off x="1241875" y="1125350"/>
            <a:ext cx="6660300" cy="297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▸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97" name="Google Shape;197;p5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grpSp>
        <p:nvGrpSpPr>
          <p:cNvPr id="198" name="Google Shape;198;p5"/>
          <p:cNvGrpSpPr/>
          <p:nvPr/>
        </p:nvGrpSpPr>
        <p:grpSpPr>
          <a:xfrm>
            <a:off x="218" y="3708336"/>
            <a:ext cx="9143345" cy="1231682"/>
            <a:chOff x="218" y="898161"/>
            <a:chExt cx="9143345" cy="1231682"/>
          </a:xfrm>
        </p:grpSpPr>
        <p:sp>
          <p:nvSpPr>
            <p:cNvPr id="199" name="Google Shape;199;p5"/>
            <p:cNvSpPr/>
            <p:nvPr/>
          </p:nvSpPr>
          <p:spPr>
            <a:xfrm>
              <a:off x="4571575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5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5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5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5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5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5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5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5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5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5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5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5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5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5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5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5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5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5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5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5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5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5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4" name="Google Shape;244;p5"/>
          <p:cNvGrpSpPr/>
          <p:nvPr/>
        </p:nvGrpSpPr>
        <p:grpSpPr>
          <a:xfrm>
            <a:off x="138350" y="3775000"/>
            <a:ext cx="8847940" cy="1250750"/>
            <a:chOff x="138350" y="260325"/>
            <a:chExt cx="8847940" cy="1250750"/>
          </a:xfrm>
        </p:grpSpPr>
        <p:sp>
          <p:nvSpPr>
            <p:cNvPr id="245" name="Google Shape;245;p5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5"/>
          <p:cNvSpPr/>
          <p:nvPr/>
        </p:nvSpPr>
        <p:spPr>
          <a:xfrm>
            <a:off x="4212739" y="916323"/>
            <a:ext cx="718522" cy="200800"/>
          </a:xfrm>
          <a:custGeom>
            <a:avLst/>
            <a:gdLst/>
            <a:ahLst/>
            <a:cxnLst/>
            <a:rect l="l" t="t" r="r" b="b"/>
            <a:pathLst>
              <a:path w="1562005" h="436521" extrusionOk="0">
                <a:moveTo>
                  <a:pt x="937260" y="436521"/>
                </a:moveTo>
                <a:cubicBezTo>
                  <a:pt x="896645" y="436521"/>
                  <a:pt x="890776" y="349597"/>
                  <a:pt x="885947" y="206493"/>
                </a:cubicBezTo>
                <a:cubicBezTo>
                  <a:pt x="883770" y="141015"/>
                  <a:pt x="879699" y="18979"/>
                  <a:pt x="861522" y="18979"/>
                </a:cubicBezTo>
                <a:cubicBezTo>
                  <a:pt x="841357" y="18979"/>
                  <a:pt x="830659" y="96889"/>
                  <a:pt x="823653" y="148417"/>
                </a:cubicBezTo>
                <a:cubicBezTo>
                  <a:pt x="812860" y="226611"/>
                  <a:pt x="803582" y="294177"/>
                  <a:pt x="766849" y="294177"/>
                </a:cubicBezTo>
                <a:cubicBezTo>
                  <a:pt x="746210" y="294177"/>
                  <a:pt x="739394" y="277001"/>
                  <a:pt x="734376" y="264475"/>
                </a:cubicBezTo>
                <a:cubicBezTo>
                  <a:pt x="729359" y="251949"/>
                  <a:pt x="726235" y="246729"/>
                  <a:pt x="719513" y="246729"/>
                </a:cubicBezTo>
                <a:cubicBezTo>
                  <a:pt x="706543" y="246729"/>
                  <a:pt x="701336" y="266752"/>
                  <a:pt x="694993" y="297214"/>
                </a:cubicBezTo>
                <a:cubicBezTo>
                  <a:pt x="687419" y="333939"/>
                  <a:pt x="677951" y="379584"/>
                  <a:pt x="634307" y="379584"/>
                </a:cubicBezTo>
                <a:cubicBezTo>
                  <a:pt x="597480" y="379584"/>
                  <a:pt x="590095" y="315624"/>
                  <a:pt x="582332" y="247773"/>
                </a:cubicBezTo>
                <a:cubicBezTo>
                  <a:pt x="576746" y="199281"/>
                  <a:pt x="569078" y="132854"/>
                  <a:pt x="549102" y="132854"/>
                </a:cubicBezTo>
                <a:cubicBezTo>
                  <a:pt x="538404" y="132854"/>
                  <a:pt x="527895" y="170813"/>
                  <a:pt x="520700" y="195486"/>
                </a:cubicBezTo>
                <a:cubicBezTo>
                  <a:pt x="508393" y="239328"/>
                  <a:pt x="495801" y="284688"/>
                  <a:pt x="463896" y="284688"/>
                </a:cubicBezTo>
                <a:cubicBezTo>
                  <a:pt x="443447" y="284688"/>
                  <a:pt x="433696" y="256219"/>
                  <a:pt x="422335" y="222341"/>
                </a:cubicBezTo>
                <a:cubicBezTo>
                  <a:pt x="415235" y="201274"/>
                  <a:pt x="403401" y="166068"/>
                  <a:pt x="392892" y="166068"/>
                </a:cubicBezTo>
                <a:cubicBezTo>
                  <a:pt x="382383" y="166068"/>
                  <a:pt x="376608" y="180492"/>
                  <a:pt x="369129" y="195770"/>
                </a:cubicBezTo>
                <a:cubicBezTo>
                  <a:pt x="357958" y="218450"/>
                  <a:pt x="344041" y="246729"/>
                  <a:pt x="312325" y="246729"/>
                </a:cubicBezTo>
                <a:lnTo>
                  <a:pt x="0" y="246729"/>
                </a:lnTo>
                <a:lnTo>
                  <a:pt x="0" y="227750"/>
                </a:lnTo>
                <a:lnTo>
                  <a:pt x="312420" y="227750"/>
                </a:lnTo>
                <a:cubicBezTo>
                  <a:pt x="331355" y="227750"/>
                  <a:pt x="340159" y="211713"/>
                  <a:pt x="352183" y="187325"/>
                </a:cubicBezTo>
                <a:cubicBezTo>
                  <a:pt x="361650" y="167586"/>
                  <a:pt x="371874" y="147089"/>
                  <a:pt x="392892" y="147089"/>
                </a:cubicBezTo>
                <a:cubicBezTo>
                  <a:pt x="416844" y="147089"/>
                  <a:pt x="428299" y="180682"/>
                  <a:pt x="440228" y="216268"/>
                </a:cubicBezTo>
                <a:cubicBezTo>
                  <a:pt x="445625" y="232305"/>
                  <a:pt x="456891" y="265709"/>
                  <a:pt x="463802" y="265709"/>
                </a:cubicBezTo>
                <a:cubicBezTo>
                  <a:pt x="481600" y="265709"/>
                  <a:pt x="493245" y="223954"/>
                  <a:pt x="502618" y="190361"/>
                </a:cubicBezTo>
                <a:cubicBezTo>
                  <a:pt x="514073" y="149366"/>
                  <a:pt x="523919" y="113875"/>
                  <a:pt x="549007" y="113875"/>
                </a:cubicBezTo>
                <a:cubicBezTo>
                  <a:pt x="585835" y="113875"/>
                  <a:pt x="593219" y="177835"/>
                  <a:pt x="600982" y="245686"/>
                </a:cubicBezTo>
                <a:cubicBezTo>
                  <a:pt x="606568" y="294177"/>
                  <a:pt x="614237" y="360604"/>
                  <a:pt x="634213" y="360604"/>
                </a:cubicBezTo>
                <a:cubicBezTo>
                  <a:pt x="660437" y="360604"/>
                  <a:pt x="667916" y="334034"/>
                  <a:pt x="676437" y="293418"/>
                </a:cubicBezTo>
                <a:cubicBezTo>
                  <a:pt x="683064" y="261154"/>
                  <a:pt x="690070" y="227750"/>
                  <a:pt x="719418" y="227750"/>
                </a:cubicBezTo>
                <a:cubicBezTo>
                  <a:pt x="740057" y="227750"/>
                  <a:pt x="746873" y="244926"/>
                  <a:pt x="751891" y="257453"/>
                </a:cubicBezTo>
                <a:cubicBezTo>
                  <a:pt x="756908" y="269979"/>
                  <a:pt x="760033" y="275198"/>
                  <a:pt x="766754" y="275198"/>
                </a:cubicBezTo>
                <a:cubicBezTo>
                  <a:pt x="786920" y="275198"/>
                  <a:pt x="797618" y="197289"/>
                  <a:pt x="804624" y="145760"/>
                </a:cubicBezTo>
                <a:cubicBezTo>
                  <a:pt x="815416" y="67566"/>
                  <a:pt x="824694" y="0"/>
                  <a:pt x="861427" y="0"/>
                </a:cubicBezTo>
                <a:cubicBezTo>
                  <a:pt x="896172" y="0"/>
                  <a:pt x="900432" y="74398"/>
                  <a:pt x="904787" y="205924"/>
                </a:cubicBezTo>
                <a:cubicBezTo>
                  <a:pt x="907438" y="285067"/>
                  <a:pt x="911888" y="417542"/>
                  <a:pt x="937165" y="417542"/>
                </a:cubicBezTo>
                <a:cubicBezTo>
                  <a:pt x="966419" y="417542"/>
                  <a:pt x="977212" y="315814"/>
                  <a:pt x="984502" y="248437"/>
                </a:cubicBezTo>
                <a:cubicBezTo>
                  <a:pt x="993401" y="163980"/>
                  <a:pt x="998797" y="123365"/>
                  <a:pt x="1022371" y="123365"/>
                </a:cubicBezTo>
                <a:cubicBezTo>
                  <a:pt x="1050773" y="123365"/>
                  <a:pt x="1061944" y="158856"/>
                  <a:pt x="1073494" y="196435"/>
                </a:cubicBezTo>
                <a:cubicBezTo>
                  <a:pt x="1085044" y="234013"/>
                  <a:pt x="1097636" y="275198"/>
                  <a:pt x="1126511" y="275198"/>
                </a:cubicBezTo>
                <a:cubicBezTo>
                  <a:pt x="1139481" y="275198"/>
                  <a:pt x="1146108" y="268460"/>
                  <a:pt x="1156711" y="256219"/>
                </a:cubicBezTo>
                <a:cubicBezTo>
                  <a:pt x="1167315" y="243977"/>
                  <a:pt x="1182462" y="227750"/>
                  <a:pt x="1211716" y="227750"/>
                </a:cubicBezTo>
                <a:lnTo>
                  <a:pt x="1562005" y="227750"/>
                </a:lnTo>
                <a:lnTo>
                  <a:pt x="1562005" y="246729"/>
                </a:lnTo>
                <a:lnTo>
                  <a:pt x="1211811" y="246729"/>
                </a:lnTo>
                <a:cubicBezTo>
                  <a:pt x="1191078" y="246729"/>
                  <a:pt x="1181705" y="257168"/>
                  <a:pt x="1170912" y="269315"/>
                </a:cubicBezTo>
                <a:cubicBezTo>
                  <a:pt x="1160120" y="281461"/>
                  <a:pt x="1148759" y="294177"/>
                  <a:pt x="1126606" y="294177"/>
                </a:cubicBezTo>
                <a:cubicBezTo>
                  <a:pt x="1083719" y="294177"/>
                  <a:pt x="1068666" y="245211"/>
                  <a:pt x="1055412" y="202033"/>
                </a:cubicBezTo>
                <a:cubicBezTo>
                  <a:pt x="1046607" y="173565"/>
                  <a:pt x="1037424" y="143198"/>
                  <a:pt x="1023128" y="142344"/>
                </a:cubicBezTo>
                <a:cubicBezTo>
                  <a:pt x="1013661" y="149746"/>
                  <a:pt x="1007697" y="207822"/>
                  <a:pt x="1003247" y="250430"/>
                </a:cubicBezTo>
                <a:cubicBezTo>
                  <a:pt x="993496" y="341910"/>
                  <a:pt x="983555" y="436521"/>
                  <a:pt x="937260" y="436521"/>
                </a:cubicBezTo>
                <a:close/>
              </a:path>
            </a:pathLst>
          </a:custGeom>
          <a:gradFill>
            <a:gsLst>
              <a:gs pos="0">
                <a:srgbClr val="8097FF">
                  <a:alpha val="0"/>
                </a:srgbClr>
              </a:gs>
              <a:gs pos="22000">
                <a:schemeClr val="accent1"/>
              </a:gs>
              <a:gs pos="76000">
                <a:schemeClr val="accent1"/>
              </a:gs>
              <a:gs pos="100000">
                <a:srgbClr val="8097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6"/>
          <p:cNvGrpSpPr/>
          <p:nvPr/>
        </p:nvGrpSpPr>
        <p:grpSpPr>
          <a:xfrm>
            <a:off x="218" y="3708336"/>
            <a:ext cx="9143345" cy="1231682"/>
            <a:chOff x="218" y="898161"/>
            <a:chExt cx="9143345" cy="1231682"/>
          </a:xfrm>
        </p:grpSpPr>
        <p:sp>
          <p:nvSpPr>
            <p:cNvPr id="273" name="Google Shape;273;p6"/>
            <p:cNvSpPr/>
            <p:nvPr/>
          </p:nvSpPr>
          <p:spPr>
            <a:xfrm>
              <a:off x="4571575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6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6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6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6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6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6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6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6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6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6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6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6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6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6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6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6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6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6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6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6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6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6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6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6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6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6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8" name="Google Shape;318;p6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6"/>
          <p:cNvSpPr txBox="1">
            <a:spLocks noGrp="1"/>
          </p:cNvSpPr>
          <p:nvPr>
            <p:ph type="body" idx="1"/>
          </p:nvPr>
        </p:nvSpPr>
        <p:spPr>
          <a:xfrm>
            <a:off x="1241825" y="1125350"/>
            <a:ext cx="3111900" cy="273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0" name="Google Shape;320;p6"/>
          <p:cNvSpPr txBox="1">
            <a:spLocks noGrp="1"/>
          </p:cNvSpPr>
          <p:nvPr>
            <p:ph type="body" idx="2"/>
          </p:nvPr>
        </p:nvSpPr>
        <p:spPr>
          <a:xfrm>
            <a:off x="4790250" y="1125350"/>
            <a:ext cx="3111900" cy="273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1" name="Google Shape;321;p6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grpSp>
        <p:nvGrpSpPr>
          <p:cNvPr id="322" name="Google Shape;322;p6"/>
          <p:cNvGrpSpPr/>
          <p:nvPr/>
        </p:nvGrpSpPr>
        <p:grpSpPr>
          <a:xfrm>
            <a:off x="138350" y="3775000"/>
            <a:ext cx="8847940" cy="1250750"/>
            <a:chOff x="138350" y="260325"/>
            <a:chExt cx="8847940" cy="1250750"/>
          </a:xfrm>
        </p:grpSpPr>
        <p:sp>
          <p:nvSpPr>
            <p:cNvPr id="323" name="Google Shape;323;p6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6"/>
          <p:cNvSpPr/>
          <p:nvPr/>
        </p:nvSpPr>
        <p:spPr>
          <a:xfrm>
            <a:off x="4212739" y="916323"/>
            <a:ext cx="718522" cy="200800"/>
          </a:xfrm>
          <a:custGeom>
            <a:avLst/>
            <a:gdLst/>
            <a:ahLst/>
            <a:cxnLst/>
            <a:rect l="l" t="t" r="r" b="b"/>
            <a:pathLst>
              <a:path w="1562005" h="436521" extrusionOk="0">
                <a:moveTo>
                  <a:pt x="937260" y="436521"/>
                </a:moveTo>
                <a:cubicBezTo>
                  <a:pt x="896645" y="436521"/>
                  <a:pt x="890776" y="349597"/>
                  <a:pt x="885947" y="206493"/>
                </a:cubicBezTo>
                <a:cubicBezTo>
                  <a:pt x="883770" y="141015"/>
                  <a:pt x="879699" y="18979"/>
                  <a:pt x="861522" y="18979"/>
                </a:cubicBezTo>
                <a:cubicBezTo>
                  <a:pt x="841357" y="18979"/>
                  <a:pt x="830659" y="96889"/>
                  <a:pt x="823653" y="148417"/>
                </a:cubicBezTo>
                <a:cubicBezTo>
                  <a:pt x="812860" y="226611"/>
                  <a:pt x="803582" y="294177"/>
                  <a:pt x="766849" y="294177"/>
                </a:cubicBezTo>
                <a:cubicBezTo>
                  <a:pt x="746210" y="294177"/>
                  <a:pt x="739394" y="277001"/>
                  <a:pt x="734376" y="264475"/>
                </a:cubicBezTo>
                <a:cubicBezTo>
                  <a:pt x="729359" y="251949"/>
                  <a:pt x="726235" y="246729"/>
                  <a:pt x="719513" y="246729"/>
                </a:cubicBezTo>
                <a:cubicBezTo>
                  <a:pt x="706543" y="246729"/>
                  <a:pt x="701336" y="266752"/>
                  <a:pt x="694993" y="297214"/>
                </a:cubicBezTo>
                <a:cubicBezTo>
                  <a:pt x="687419" y="333939"/>
                  <a:pt x="677951" y="379584"/>
                  <a:pt x="634307" y="379584"/>
                </a:cubicBezTo>
                <a:cubicBezTo>
                  <a:pt x="597480" y="379584"/>
                  <a:pt x="590095" y="315624"/>
                  <a:pt x="582332" y="247773"/>
                </a:cubicBezTo>
                <a:cubicBezTo>
                  <a:pt x="576746" y="199281"/>
                  <a:pt x="569078" y="132854"/>
                  <a:pt x="549102" y="132854"/>
                </a:cubicBezTo>
                <a:cubicBezTo>
                  <a:pt x="538404" y="132854"/>
                  <a:pt x="527895" y="170813"/>
                  <a:pt x="520700" y="195486"/>
                </a:cubicBezTo>
                <a:cubicBezTo>
                  <a:pt x="508393" y="239328"/>
                  <a:pt x="495801" y="284688"/>
                  <a:pt x="463896" y="284688"/>
                </a:cubicBezTo>
                <a:cubicBezTo>
                  <a:pt x="443447" y="284688"/>
                  <a:pt x="433696" y="256219"/>
                  <a:pt x="422335" y="222341"/>
                </a:cubicBezTo>
                <a:cubicBezTo>
                  <a:pt x="415235" y="201274"/>
                  <a:pt x="403401" y="166068"/>
                  <a:pt x="392892" y="166068"/>
                </a:cubicBezTo>
                <a:cubicBezTo>
                  <a:pt x="382383" y="166068"/>
                  <a:pt x="376608" y="180492"/>
                  <a:pt x="369129" y="195770"/>
                </a:cubicBezTo>
                <a:cubicBezTo>
                  <a:pt x="357958" y="218450"/>
                  <a:pt x="344041" y="246729"/>
                  <a:pt x="312325" y="246729"/>
                </a:cubicBezTo>
                <a:lnTo>
                  <a:pt x="0" y="246729"/>
                </a:lnTo>
                <a:lnTo>
                  <a:pt x="0" y="227750"/>
                </a:lnTo>
                <a:lnTo>
                  <a:pt x="312420" y="227750"/>
                </a:lnTo>
                <a:cubicBezTo>
                  <a:pt x="331355" y="227750"/>
                  <a:pt x="340159" y="211713"/>
                  <a:pt x="352183" y="187325"/>
                </a:cubicBezTo>
                <a:cubicBezTo>
                  <a:pt x="361650" y="167586"/>
                  <a:pt x="371874" y="147089"/>
                  <a:pt x="392892" y="147089"/>
                </a:cubicBezTo>
                <a:cubicBezTo>
                  <a:pt x="416844" y="147089"/>
                  <a:pt x="428299" y="180682"/>
                  <a:pt x="440228" y="216268"/>
                </a:cubicBezTo>
                <a:cubicBezTo>
                  <a:pt x="445625" y="232305"/>
                  <a:pt x="456891" y="265709"/>
                  <a:pt x="463802" y="265709"/>
                </a:cubicBezTo>
                <a:cubicBezTo>
                  <a:pt x="481600" y="265709"/>
                  <a:pt x="493245" y="223954"/>
                  <a:pt x="502618" y="190361"/>
                </a:cubicBezTo>
                <a:cubicBezTo>
                  <a:pt x="514073" y="149366"/>
                  <a:pt x="523919" y="113875"/>
                  <a:pt x="549007" y="113875"/>
                </a:cubicBezTo>
                <a:cubicBezTo>
                  <a:pt x="585835" y="113875"/>
                  <a:pt x="593219" y="177835"/>
                  <a:pt x="600982" y="245686"/>
                </a:cubicBezTo>
                <a:cubicBezTo>
                  <a:pt x="606568" y="294177"/>
                  <a:pt x="614237" y="360604"/>
                  <a:pt x="634213" y="360604"/>
                </a:cubicBezTo>
                <a:cubicBezTo>
                  <a:pt x="660437" y="360604"/>
                  <a:pt x="667916" y="334034"/>
                  <a:pt x="676437" y="293418"/>
                </a:cubicBezTo>
                <a:cubicBezTo>
                  <a:pt x="683064" y="261154"/>
                  <a:pt x="690070" y="227750"/>
                  <a:pt x="719418" y="227750"/>
                </a:cubicBezTo>
                <a:cubicBezTo>
                  <a:pt x="740057" y="227750"/>
                  <a:pt x="746873" y="244926"/>
                  <a:pt x="751891" y="257453"/>
                </a:cubicBezTo>
                <a:cubicBezTo>
                  <a:pt x="756908" y="269979"/>
                  <a:pt x="760033" y="275198"/>
                  <a:pt x="766754" y="275198"/>
                </a:cubicBezTo>
                <a:cubicBezTo>
                  <a:pt x="786920" y="275198"/>
                  <a:pt x="797618" y="197289"/>
                  <a:pt x="804624" y="145760"/>
                </a:cubicBezTo>
                <a:cubicBezTo>
                  <a:pt x="815416" y="67566"/>
                  <a:pt x="824694" y="0"/>
                  <a:pt x="861427" y="0"/>
                </a:cubicBezTo>
                <a:cubicBezTo>
                  <a:pt x="896172" y="0"/>
                  <a:pt x="900432" y="74398"/>
                  <a:pt x="904787" y="205924"/>
                </a:cubicBezTo>
                <a:cubicBezTo>
                  <a:pt x="907438" y="285067"/>
                  <a:pt x="911888" y="417542"/>
                  <a:pt x="937165" y="417542"/>
                </a:cubicBezTo>
                <a:cubicBezTo>
                  <a:pt x="966419" y="417542"/>
                  <a:pt x="977212" y="315814"/>
                  <a:pt x="984502" y="248437"/>
                </a:cubicBezTo>
                <a:cubicBezTo>
                  <a:pt x="993401" y="163980"/>
                  <a:pt x="998797" y="123365"/>
                  <a:pt x="1022371" y="123365"/>
                </a:cubicBezTo>
                <a:cubicBezTo>
                  <a:pt x="1050773" y="123365"/>
                  <a:pt x="1061944" y="158856"/>
                  <a:pt x="1073494" y="196435"/>
                </a:cubicBezTo>
                <a:cubicBezTo>
                  <a:pt x="1085044" y="234013"/>
                  <a:pt x="1097636" y="275198"/>
                  <a:pt x="1126511" y="275198"/>
                </a:cubicBezTo>
                <a:cubicBezTo>
                  <a:pt x="1139481" y="275198"/>
                  <a:pt x="1146108" y="268460"/>
                  <a:pt x="1156711" y="256219"/>
                </a:cubicBezTo>
                <a:cubicBezTo>
                  <a:pt x="1167315" y="243977"/>
                  <a:pt x="1182462" y="227750"/>
                  <a:pt x="1211716" y="227750"/>
                </a:cubicBezTo>
                <a:lnTo>
                  <a:pt x="1562005" y="227750"/>
                </a:lnTo>
                <a:lnTo>
                  <a:pt x="1562005" y="246729"/>
                </a:lnTo>
                <a:lnTo>
                  <a:pt x="1211811" y="246729"/>
                </a:lnTo>
                <a:cubicBezTo>
                  <a:pt x="1191078" y="246729"/>
                  <a:pt x="1181705" y="257168"/>
                  <a:pt x="1170912" y="269315"/>
                </a:cubicBezTo>
                <a:cubicBezTo>
                  <a:pt x="1160120" y="281461"/>
                  <a:pt x="1148759" y="294177"/>
                  <a:pt x="1126606" y="294177"/>
                </a:cubicBezTo>
                <a:cubicBezTo>
                  <a:pt x="1083719" y="294177"/>
                  <a:pt x="1068666" y="245211"/>
                  <a:pt x="1055412" y="202033"/>
                </a:cubicBezTo>
                <a:cubicBezTo>
                  <a:pt x="1046607" y="173565"/>
                  <a:pt x="1037424" y="143198"/>
                  <a:pt x="1023128" y="142344"/>
                </a:cubicBezTo>
                <a:cubicBezTo>
                  <a:pt x="1013661" y="149746"/>
                  <a:pt x="1007697" y="207822"/>
                  <a:pt x="1003247" y="250430"/>
                </a:cubicBezTo>
                <a:cubicBezTo>
                  <a:pt x="993496" y="341910"/>
                  <a:pt x="983555" y="436521"/>
                  <a:pt x="937260" y="436521"/>
                </a:cubicBezTo>
                <a:close/>
              </a:path>
            </a:pathLst>
          </a:custGeom>
          <a:gradFill>
            <a:gsLst>
              <a:gs pos="0">
                <a:srgbClr val="8097FF">
                  <a:alpha val="0"/>
                </a:srgbClr>
              </a:gs>
              <a:gs pos="22000">
                <a:schemeClr val="accent1"/>
              </a:gs>
              <a:gs pos="76000">
                <a:schemeClr val="accent1"/>
              </a:gs>
              <a:gs pos="100000">
                <a:srgbClr val="8097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7"/>
          <p:cNvGrpSpPr/>
          <p:nvPr/>
        </p:nvGrpSpPr>
        <p:grpSpPr>
          <a:xfrm>
            <a:off x="218" y="3708336"/>
            <a:ext cx="9143345" cy="1231682"/>
            <a:chOff x="218" y="898161"/>
            <a:chExt cx="9143345" cy="1231682"/>
          </a:xfrm>
        </p:grpSpPr>
        <p:sp>
          <p:nvSpPr>
            <p:cNvPr id="351" name="Google Shape;351;p7"/>
            <p:cNvSpPr/>
            <p:nvPr/>
          </p:nvSpPr>
          <p:spPr>
            <a:xfrm>
              <a:off x="4571575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7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7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7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7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7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7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7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7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7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7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7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7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7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7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7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7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7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7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7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7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7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7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7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6" name="Google Shape;396;p7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7"/>
          <p:cNvSpPr txBox="1">
            <a:spLocks noGrp="1"/>
          </p:cNvSpPr>
          <p:nvPr>
            <p:ph type="body" idx="1"/>
          </p:nvPr>
        </p:nvSpPr>
        <p:spPr>
          <a:xfrm>
            <a:off x="1241875" y="1125350"/>
            <a:ext cx="2074800" cy="284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98" name="Google Shape;398;p7"/>
          <p:cNvSpPr txBox="1">
            <a:spLocks noGrp="1"/>
          </p:cNvSpPr>
          <p:nvPr>
            <p:ph type="body" idx="2"/>
          </p:nvPr>
        </p:nvSpPr>
        <p:spPr>
          <a:xfrm>
            <a:off x="3534626" y="1125350"/>
            <a:ext cx="2074800" cy="284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99" name="Google Shape;399;p7"/>
          <p:cNvSpPr txBox="1">
            <a:spLocks noGrp="1"/>
          </p:cNvSpPr>
          <p:nvPr>
            <p:ph type="body" idx="3"/>
          </p:nvPr>
        </p:nvSpPr>
        <p:spPr>
          <a:xfrm>
            <a:off x="5827377" y="1125350"/>
            <a:ext cx="2074800" cy="284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00" name="Google Shape;400;p7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grpSp>
        <p:nvGrpSpPr>
          <p:cNvPr id="401" name="Google Shape;401;p7"/>
          <p:cNvGrpSpPr/>
          <p:nvPr/>
        </p:nvGrpSpPr>
        <p:grpSpPr>
          <a:xfrm>
            <a:off x="138350" y="3775000"/>
            <a:ext cx="8847940" cy="1250750"/>
            <a:chOff x="138350" y="260325"/>
            <a:chExt cx="8847940" cy="1250750"/>
          </a:xfrm>
        </p:grpSpPr>
        <p:sp>
          <p:nvSpPr>
            <p:cNvPr id="402" name="Google Shape;402;p7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7" name="Google Shape;427;p7"/>
          <p:cNvSpPr/>
          <p:nvPr/>
        </p:nvSpPr>
        <p:spPr>
          <a:xfrm>
            <a:off x="4212739" y="916323"/>
            <a:ext cx="718522" cy="200800"/>
          </a:xfrm>
          <a:custGeom>
            <a:avLst/>
            <a:gdLst/>
            <a:ahLst/>
            <a:cxnLst/>
            <a:rect l="l" t="t" r="r" b="b"/>
            <a:pathLst>
              <a:path w="1562005" h="436521" extrusionOk="0">
                <a:moveTo>
                  <a:pt x="937260" y="436521"/>
                </a:moveTo>
                <a:cubicBezTo>
                  <a:pt x="896645" y="436521"/>
                  <a:pt x="890776" y="349597"/>
                  <a:pt x="885947" y="206493"/>
                </a:cubicBezTo>
                <a:cubicBezTo>
                  <a:pt x="883770" y="141015"/>
                  <a:pt x="879699" y="18979"/>
                  <a:pt x="861522" y="18979"/>
                </a:cubicBezTo>
                <a:cubicBezTo>
                  <a:pt x="841357" y="18979"/>
                  <a:pt x="830659" y="96889"/>
                  <a:pt x="823653" y="148417"/>
                </a:cubicBezTo>
                <a:cubicBezTo>
                  <a:pt x="812860" y="226611"/>
                  <a:pt x="803582" y="294177"/>
                  <a:pt x="766849" y="294177"/>
                </a:cubicBezTo>
                <a:cubicBezTo>
                  <a:pt x="746210" y="294177"/>
                  <a:pt x="739394" y="277001"/>
                  <a:pt x="734376" y="264475"/>
                </a:cubicBezTo>
                <a:cubicBezTo>
                  <a:pt x="729359" y="251949"/>
                  <a:pt x="726235" y="246729"/>
                  <a:pt x="719513" y="246729"/>
                </a:cubicBezTo>
                <a:cubicBezTo>
                  <a:pt x="706543" y="246729"/>
                  <a:pt x="701336" y="266752"/>
                  <a:pt x="694993" y="297214"/>
                </a:cubicBezTo>
                <a:cubicBezTo>
                  <a:pt x="687419" y="333939"/>
                  <a:pt x="677951" y="379584"/>
                  <a:pt x="634307" y="379584"/>
                </a:cubicBezTo>
                <a:cubicBezTo>
                  <a:pt x="597480" y="379584"/>
                  <a:pt x="590095" y="315624"/>
                  <a:pt x="582332" y="247773"/>
                </a:cubicBezTo>
                <a:cubicBezTo>
                  <a:pt x="576746" y="199281"/>
                  <a:pt x="569078" y="132854"/>
                  <a:pt x="549102" y="132854"/>
                </a:cubicBezTo>
                <a:cubicBezTo>
                  <a:pt x="538404" y="132854"/>
                  <a:pt x="527895" y="170813"/>
                  <a:pt x="520700" y="195486"/>
                </a:cubicBezTo>
                <a:cubicBezTo>
                  <a:pt x="508393" y="239328"/>
                  <a:pt x="495801" y="284688"/>
                  <a:pt x="463896" y="284688"/>
                </a:cubicBezTo>
                <a:cubicBezTo>
                  <a:pt x="443447" y="284688"/>
                  <a:pt x="433696" y="256219"/>
                  <a:pt x="422335" y="222341"/>
                </a:cubicBezTo>
                <a:cubicBezTo>
                  <a:pt x="415235" y="201274"/>
                  <a:pt x="403401" y="166068"/>
                  <a:pt x="392892" y="166068"/>
                </a:cubicBezTo>
                <a:cubicBezTo>
                  <a:pt x="382383" y="166068"/>
                  <a:pt x="376608" y="180492"/>
                  <a:pt x="369129" y="195770"/>
                </a:cubicBezTo>
                <a:cubicBezTo>
                  <a:pt x="357958" y="218450"/>
                  <a:pt x="344041" y="246729"/>
                  <a:pt x="312325" y="246729"/>
                </a:cubicBezTo>
                <a:lnTo>
                  <a:pt x="0" y="246729"/>
                </a:lnTo>
                <a:lnTo>
                  <a:pt x="0" y="227750"/>
                </a:lnTo>
                <a:lnTo>
                  <a:pt x="312420" y="227750"/>
                </a:lnTo>
                <a:cubicBezTo>
                  <a:pt x="331355" y="227750"/>
                  <a:pt x="340159" y="211713"/>
                  <a:pt x="352183" y="187325"/>
                </a:cubicBezTo>
                <a:cubicBezTo>
                  <a:pt x="361650" y="167586"/>
                  <a:pt x="371874" y="147089"/>
                  <a:pt x="392892" y="147089"/>
                </a:cubicBezTo>
                <a:cubicBezTo>
                  <a:pt x="416844" y="147089"/>
                  <a:pt x="428299" y="180682"/>
                  <a:pt x="440228" y="216268"/>
                </a:cubicBezTo>
                <a:cubicBezTo>
                  <a:pt x="445625" y="232305"/>
                  <a:pt x="456891" y="265709"/>
                  <a:pt x="463802" y="265709"/>
                </a:cubicBezTo>
                <a:cubicBezTo>
                  <a:pt x="481600" y="265709"/>
                  <a:pt x="493245" y="223954"/>
                  <a:pt x="502618" y="190361"/>
                </a:cubicBezTo>
                <a:cubicBezTo>
                  <a:pt x="514073" y="149366"/>
                  <a:pt x="523919" y="113875"/>
                  <a:pt x="549007" y="113875"/>
                </a:cubicBezTo>
                <a:cubicBezTo>
                  <a:pt x="585835" y="113875"/>
                  <a:pt x="593219" y="177835"/>
                  <a:pt x="600982" y="245686"/>
                </a:cubicBezTo>
                <a:cubicBezTo>
                  <a:pt x="606568" y="294177"/>
                  <a:pt x="614237" y="360604"/>
                  <a:pt x="634213" y="360604"/>
                </a:cubicBezTo>
                <a:cubicBezTo>
                  <a:pt x="660437" y="360604"/>
                  <a:pt x="667916" y="334034"/>
                  <a:pt x="676437" y="293418"/>
                </a:cubicBezTo>
                <a:cubicBezTo>
                  <a:pt x="683064" y="261154"/>
                  <a:pt x="690070" y="227750"/>
                  <a:pt x="719418" y="227750"/>
                </a:cubicBezTo>
                <a:cubicBezTo>
                  <a:pt x="740057" y="227750"/>
                  <a:pt x="746873" y="244926"/>
                  <a:pt x="751891" y="257453"/>
                </a:cubicBezTo>
                <a:cubicBezTo>
                  <a:pt x="756908" y="269979"/>
                  <a:pt x="760033" y="275198"/>
                  <a:pt x="766754" y="275198"/>
                </a:cubicBezTo>
                <a:cubicBezTo>
                  <a:pt x="786920" y="275198"/>
                  <a:pt x="797618" y="197289"/>
                  <a:pt x="804624" y="145760"/>
                </a:cubicBezTo>
                <a:cubicBezTo>
                  <a:pt x="815416" y="67566"/>
                  <a:pt x="824694" y="0"/>
                  <a:pt x="861427" y="0"/>
                </a:cubicBezTo>
                <a:cubicBezTo>
                  <a:pt x="896172" y="0"/>
                  <a:pt x="900432" y="74398"/>
                  <a:pt x="904787" y="205924"/>
                </a:cubicBezTo>
                <a:cubicBezTo>
                  <a:pt x="907438" y="285067"/>
                  <a:pt x="911888" y="417542"/>
                  <a:pt x="937165" y="417542"/>
                </a:cubicBezTo>
                <a:cubicBezTo>
                  <a:pt x="966419" y="417542"/>
                  <a:pt x="977212" y="315814"/>
                  <a:pt x="984502" y="248437"/>
                </a:cubicBezTo>
                <a:cubicBezTo>
                  <a:pt x="993401" y="163980"/>
                  <a:pt x="998797" y="123365"/>
                  <a:pt x="1022371" y="123365"/>
                </a:cubicBezTo>
                <a:cubicBezTo>
                  <a:pt x="1050773" y="123365"/>
                  <a:pt x="1061944" y="158856"/>
                  <a:pt x="1073494" y="196435"/>
                </a:cubicBezTo>
                <a:cubicBezTo>
                  <a:pt x="1085044" y="234013"/>
                  <a:pt x="1097636" y="275198"/>
                  <a:pt x="1126511" y="275198"/>
                </a:cubicBezTo>
                <a:cubicBezTo>
                  <a:pt x="1139481" y="275198"/>
                  <a:pt x="1146108" y="268460"/>
                  <a:pt x="1156711" y="256219"/>
                </a:cubicBezTo>
                <a:cubicBezTo>
                  <a:pt x="1167315" y="243977"/>
                  <a:pt x="1182462" y="227750"/>
                  <a:pt x="1211716" y="227750"/>
                </a:cubicBezTo>
                <a:lnTo>
                  <a:pt x="1562005" y="227750"/>
                </a:lnTo>
                <a:lnTo>
                  <a:pt x="1562005" y="246729"/>
                </a:lnTo>
                <a:lnTo>
                  <a:pt x="1211811" y="246729"/>
                </a:lnTo>
                <a:cubicBezTo>
                  <a:pt x="1191078" y="246729"/>
                  <a:pt x="1181705" y="257168"/>
                  <a:pt x="1170912" y="269315"/>
                </a:cubicBezTo>
                <a:cubicBezTo>
                  <a:pt x="1160120" y="281461"/>
                  <a:pt x="1148759" y="294177"/>
                  <a:pt x="1126606" y="294177"/>
                </a:cubicBezTo>
                <a:cubicBezTo>
                  <a:pt x="1083719" y="294177"/>
                  <a:pt x="1068666" y="245211"/>
                  <a:pt x="1055412" y="202033"/>
                </a:cubicBezTo>
                <a:cubicBezTo>
                  <a:pt x="1046607" y="173565"/>
                  <a:pt x="1037424" y="143198"/>
                  <a:pt x="1023128" y="142344"/>
                </a:cubicBezTo>
                <a:cubicBezTo>
                  <a:pt x="1013661" y="149746"/>
                  <a:pt x="1007697" y="207822"/>
                  <a:pt x="1003247" y="250430"/>
                </a:cubicBezTo>
                <a:cubicBezTo>
                  <a:pt x="993496" y="341910"/>
                  <a:pt x="983555" y="436521"/>
                  <a:pt x="937260" y="436521"/>
                </a:cubicBezTo>
                <a:close/>
              </a:path>
            </a:pathLst>
          </a:custGeom>
          <a:gradFill>
            <a:gsLst>
              <a:gs pos="0">
                <a:srgbClr val="8097FF">
                  <a:alpha val="0"/>
                </a:srgbClr>
              </a:gs>
              <a:gs pos="22000">
                <a:schemeClr val="accent1"/>
              </a:gs>
              <a:gs pos="76000">
                <a:schemeClr val="accent1"/>
              </a:gs>
              <a:gs pos="100000">
                <a:srgbClr val="8097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8"/>
          <p:cNvGrpSpPr/>
          <p:nvPr/>
        </p:nvGrpSpPr>
        <p:grpSpPr>
          <a:xfrm>
            <a:off x="218" y="3708336"/>
            <a:ext cx="9143345" cy="1231682"/>
            <a:chOff x="218" y="898161"/>
            <a:chExt cx="9143345" cy="1231682"/>
          </a:xfrm>
        </p:grpSpPr>
        <p:sp>
          <p:nvSpPr>
            <p:cNvPr id="430" name="Google Shape;430;p8"/>
            <p:cNvSpPr/>
            <p:nvPr/>
          </p:nvSpPr>
          <p:spPr>
            <a:xfrm>
              <a:off x="4571575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8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8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8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8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8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8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8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8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8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8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8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8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8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8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8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8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8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8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8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8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8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8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8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8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8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8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8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8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8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8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8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8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8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5" name="Google Shape;475;p8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8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grpSp>
        <p:nvGrpSpPr>
          <p:cNvPr id="477" name="Google Shape;477;p8"/>
          <p:cNvGrpSpPr/>
          <p:nvPr/>
        </p:nvGrpSpPr>
        <p:grpSpPr>
          <a:xfrm>
            <a:off x="138350" y="3775000"/>
            <a:ext cx="8847940" cy="1250750"/>
            <a:chOff x="138350" y="260325"/>
            <a:chExt cx="8847940" cy="1250750"/>
          </a:xfrm>
        </p:grpSpPr>
        <p:sp>
          <p:nvSpPr>
            <p:cNvPr id="478" name="Google Shape;478;p8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8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8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9"/>
          <p:cNvSpPr txBox="1">
            <a:spLocks noGrp="1"/>
          </p:cNvSpPr>
          <p:nvPr>
            <p:ph type="body" idx="1"/>
          </p:nvPr>
        </p:nvSpPr>
        <p:spPr>
          <a:xfrm>
            <a:off x="855300" y="4253900"/>
            <a:ext cx="7433400" cy="2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spcBef>
                <a:spcPts val="0"/>
              </a:spcBef>
              <a:spcAft>
                <a:spcPts val="800"/>
              </a:spcAft>
              <a:buSzPts val="1700"/>
              <a:buNone/>
              <a:defRPr sz="1700"/>
            </a:lvl1pPr>
          </a:lstStyle>
          <a:p>
            <a:endParaRPr/>
          </a:p>
        </p:txBody>
      </p:sp>
      <p:sp>
        <p:nvSpPr>
          <p:cNvPr id="505" name="Google Shape;505;p9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grpSp>
        <p:nvGrpSpPr>
          <p:cNvPr id="506" name="Google Shape;506;p9"/>
          <p:cNvGrpSpPr/>
          <p:nvPr/>
        </p:nvGrpSpPr>
        <p:grpSpPr>
          <a:xfrm>
            <a:off x="218" y="264561"/>
            <a:ext cx="9143345" cy="1231682"/>
            <a:chOff x="218" y="898161"/>
            <a:chExt cx="9143345" cy="1231682"/>
          </a:xfrm>
        </p:grpSpPr>
        <p:sp>
          <p:nvSpPr>
            <p:cNvPr id="507" name="Google Shape;507;p9"/>
            <p:cNvSpPr/>
            <p:nvPr/>
          </p:nvSpPr>
          <p:spPr>
            <a:xfrm>
              <a:off x="4571575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9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9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9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9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9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9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9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9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9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9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9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9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9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9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9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9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9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9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9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9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9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9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9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9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9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9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9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9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9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9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9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9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9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9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9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9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9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9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9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9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9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9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2" name="Google Shape;552;p9"/>
          <p:cNvGrpSpPr/>
          <p:nvPr/>
        </p:nvGrpSpPr>
        <p:grpSpPr>
          <a:xfrm>
            <a:off x="138350" y="260325"/>
            <a:ext cx="8847940" cy="1250750"/>
            <a:chOff x="138350" y="260325"/>
            <a:chExt cx="8847940" cy="1250750"/>
          </a:xfrm>
        </p:grpSpPr>
        <p:sp>
          <p:nvSpPr>
            <p:cNvPr id="553" name="Google Shape;553;p9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0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grpSp>
        <p:nvGrpSpPr>
          <p:cNvPr id="580" name="Google Shape;580;p10"/>
          <p:cNvGrpSpPr/>
          <p:nvPr/>
        </p:nvGrpSpPr>
        <p:grpSpPr>
          <a:xfrm>
            <a:off x="218" y="3708336"/>
            <a:ext cx="9143345" cy="1231682"/>
            <a:chOff x="218" y="898161"/>
            <a:chExt cx="9143345" cy="1231682"/>
          </a:xfrm>
        </p:grpSpPr>
        <p:sp>
          <p:nvSpPr>
            <p:cNvPr id="581" name="Google Shape;581;p10"/>
            <p:cNvSpPr/>
            <p:nvPr/>
          </p:nvSpPr>
          <p:spPr>
            <a:xfrm>
              <a:off x="4567150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FC229"/>
                </a:gs>
                <a:gs pos="100000">
                  <a:srgbClr val="FF826C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0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FFC229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0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0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0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0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0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0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0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10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10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10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10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10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10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10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10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10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0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0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0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0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0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0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0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0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0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0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0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0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0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F702A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0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0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C182FF">
                <a:alpha val="531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0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0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0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FF826C">
                    <a:alpha val="49800"/>
                  </a:srgbClr>
                </a:gs>
                <a:gs pos="100000">
                  <a:srgbClr val="FF3E45">
                    <a:alpha val="4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0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0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0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10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FFFFFF">
                <a:alpha val="262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10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10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10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</a:srgbClr>
                </a:gs>
                <a:gs pos="100000">
                  <a:srgbClr val="002FFF">
                    <a:alpha val="5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10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10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6" name="Google Shape;626;p10"/>
          <p:cNvGrpSpPr/>
          <p:nvPr/>
        </p:nvGrpSpPr>
        <p:grpSpPr>
          <a:xfrm>
            <a:off x="138350" y="3775000"/>
            <a:ext cx="8847940" cy="1250750"/>
            <a:chOff x="138350" y="260325"/>
            <a:chExt cx="8847940" cy="1250750"/>
          </a:xfrm>
        </p:grpSpPr>
        <p:sp>
          <p:nvSpPr>
            <p:cNvPr id="627" name="Google Shape;627;p10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0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0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0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0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0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0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0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0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0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0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0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0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0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0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0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0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0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0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0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0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0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0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0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0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1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043577"/>
            </a:gs>
            <a:gs pos="21000">
              <a:srgbClr val="062550"/>
            </a:gs>
            <a:gs pos="61000">
              <a:schemeClr val="lt1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41875" y="1125350"/>
            <a:ext cx="6660300" cy="29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▹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▸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unsplash.com/&amp;utm_source=slidescarniva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catamaran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AED8C297-1471-418C-BFA3-5F4368FE7F14}"/>
              </a:ext>
            </a:extLst>
          </p:cNvPr>
          <p:cNvSpPr txBox="1"/>
          <p:nvPr/>
        </p:nvSpPr>
        <p:spPr>
          <a:xfrm>
            <a:off x="2067484" y="-155702"/>
            <a:ext cx="500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it-IT" sz="1800" b="0" i="0" u="none" strike="noStrike" baseline="0" dirty="0">
              <a:solidFill>
                <a:srgbClr val="000000"/>
              </a:solidFill>
              <a:latin typeface="+mj-lt"/>
            </a:endParaRPr>
          </a:p>
          <a:p>
            <a:r>
              <a:rPr lang="it-IT" sz="1800" b="1" i="0" u="none" strike="noStrike" baseline="0" dirty="0">
                <a:solidFill>
                  <a:schemeClr val="tx1">
                    <a:lumMod val="85000"/>
                  </a:schemeClr>
                </a:solidFill>
                <a:latin typeface="+mj-lt"/>
              </a:rPr>
              <a:t> Università degli Studi di Milano - Bicocca</a:t>
            </a:r>
            <a:endParaRPr lang="it-IT" b="1" dirty="0">
              <a:solidFill>
                <a:schemeClr val="tx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26B4385-658E-B791-08A1-91C4329FF498}"/>
              </a:ext>
            </a:extLst>
          </p:cNvPr>
          <p:cNvSpPr txBox="1"/>
          <p:nvPr/>
        </p:nvSpPr>
        <p:spPr>
          <a:xfrm>
            <a:off x="1693487" y="490629"/>
            <a:ext cx="5757023" cy="698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1400" dirty="0">
                <a:solidFill>
                  <a:schemeClr val="tx1">
                    <a:lumMod val="85000"/>
                  </a:schemeClr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Dipartimento di Informatica, Sistemistica e Comunicazione</a:t>
            </a:r>
            <a:endParaRPr lang="it-IT" sz="1200" dirty="0">
              <a:solidFill>
                <a:schemeClr val="tx1">
                  <a:lumMod val="85000"/>
                </a:schemeClr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it-IT" sz="1400" dirty="0">
                <a:solidFill>
                  <a:schemeClr val="tx1">
                    <a:lumMod val="85000"/>
                  </a:schemeClr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Corso di Laurea Magistrale in Informatica</a:t>
            </a:r>
            <a:endParaRPr lang="it-IT" sz="1200" dirty="0">
              <a:solidFill>
                <a:schemeClr val="tx1">
                  <a:lumMod val="85000"/>
                </a:schemeClr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F153699-654B-8E1B-DFF2-C956CE41B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2" y="60348"/>
            <a:ext cx="1420526" cy="142052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139E852-457A-6029-BF11-B0EED62562D3}"/>
              </a:ext>
            </a:extLst>
          </p:cNvPr>
          <p:cNvSpPr txBox="1"/>
          <p:nvPr/>
        </p:nvSpPr>
        <p:spPr>
          <a:xfrm>
            <a:off x="642659" y="1713590"/>
            <a:ext cx="8756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 Fine-</a:t>
            </a:r>
            <a:r>
              <a:rPr lang="it-IT" sz="2000" b="1" dirty="0" err="1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Tuned</a:t>
            </a:r>
            <a:r>
              <a:rPr lang="it-IT" sz="2000" b="1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Playlist </a:t>
            </a:r>
            <a:r>
              <a:rPr lang="it-IT" sz="2000" b="1" dirty="0" err="1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Recommender</a:t>
            </a:r>
            <a:r>
              <a:rPr lang="it-IT" sz="2000" b="1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System </a:t>
            </a:r>
            <a:r>
              <a:rPr lang="it-IT" sz="2000" b="1" dirty="0" err="1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it-IT" sz="2000" b="1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it-IT" sz="2000" b="1" dirty="0" err="1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Emotions</a:t>
            </a:r>
            <a:endParaRPr lang="it-IT" sz="2000" dirty="0">
              <a:solidFill>
                <a:schemeClr val="tx1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35A1E02-C323-0381-CC97-38AC2CD7D01F}"/>
              </a:ext>
            </a:extLst>
          </p:cNvPr>
          <p:cNvSpPr txBox="1"/>
          <p:nvPr/>
        </p:nvSpPr>
        <p:spPr>
          <a:xfrm>
            <a:off x="642659" y="2637944"/>
            <a:ext cx="34331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00" b="1" dirty="0">
                <a:solidFill>
                  <a:schemeClr val="tx1">
                    <a:lumMod val="85000"/>
                  </a:schemeClr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Relatore</a:t>
            </a:r>
            <a:r>
              <a:rPr lang="it-IT" sz="1300" dirty="0">
                <a:solidFill>
                  <a:schemeClr val="tx1">
                    <a:lumMod val="85000"/>
                  </a:schemeClr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it-IT" sz="1300" dirty="0">
                <a:solidFill>
                  <a:schemeClr val="tx1">
                    <a:lumMod val="85000"/>
                  </a:schemeClr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Prof.ssa Francesca Gasparini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27025F3-5FF8-0226-D7A5-683E9614F54B}"/>
              </a:ext>
            </a:extLst>
          </p:cNvPr>
          <p:cNvSpPr txBox="1"/>
          <p:nvPr/>
        </p:nvSpPr>
        <p:spPr>
          <a:xfrm>
            <a:off x="5484537" y="2637944"/>
            <a:ext cx="318395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300" b="1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Tesi di Laurea Magistrale di:</a:t>
            </a:r>
          </a:p>
          <a:p>
            <a:pPr algn="r"/>
            <a:r>
              <a:rPr lang="it-IT" sz="1300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Mattia Marchi</a:t>
            </a:r>
          </a:p>
          <a:p>
            <a:pPr algn="r"/>
            <a:r>
              <a:rPr lang="it-IT" sz="1300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Matricola 817587</a:t>
            </a:r>
          </a:p>
        </p:txBody>
      </p:sp>
    </p:spTree>
    <p:extLst>
      <p:ext uri="{BB962C8B-B14F-4D97-AF65-F5344CB8AC3E}">
        <p14:creationId xmlns:p14="http://schemas.microsoft.com/office/powerpoint/2010/main" val="872419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20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774" name="Google Shape;774;p20"/>
          <p:cNvSpPr txBox="1">
            <a:spLocks noGrp="1"/>
          </p:cNvSpPr>
          <p:nvPr>
            <p:ph type="body" idx="1"/>
          </p:nvPr>
        </p:nvSpPr>
        <p:spPr>
          <a:xfrm>
            <a:off x="1241875" y="1125350"/>
            <a:ext cx="2074800" cy="284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775" name="Google Shape;775;p20"/>
          <p:cNvSpPr txBox="1">
            <a:spLocks noGrp="1"/>
          </p:cNvSpPr>
          <p:nvPr>
            <p:ph type="body" idx="2"/>
          </p:nvPr>
        </p:nvSpPr>
        <p:spPr>
          <a:xfrm>
            <a:off x="3534626" y="1125350"/>
            <a:ext cx="2074800" cy="284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776" name="Google Shape;776;p20"/>
          <p:cNvSpPr txBox="1">
            <a:spLocks noGrp="1"/>
          </p:cNvSpPr>
          <p:nvPr>
            <p:ph type="body" idx="3"/>
          </p:nvPr>
        </p:nvSpPr>
        <p:spPr>
          <a:xfrm>
            <a:off x="5827377" y="1125350"/>
            <a:ext cx="2074800" cy="284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777" name="Google Shape;777;p20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21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783" name="Google Shape;783;p21"/>
          <p:cNvSpPr txBox="1">
            <a:spLocks noGrp="1"/>
          </p:cNvSpPr>
          <p:nvPr>
            <p:ph type="body" idx="1"/>
          </p:nvPr>
        </p:nvSpPr>
        <p:spPr>
          <a:xfrm>
            <a:off x="220325" y="1197025"/>
            <a:ext cx="2450400" cy="319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/>
              <a:t>A complex idea can be conveyed with just a single still image...</a:t>
            </a:r>
            <a:endParaRPr sz="1800"/>
          </a:p>
        </p:txBody>
      </p:sp>
      <p:pic>
        <p:nvPicPr>
          <p:cNvPr id="784" name="Google Shape;784;p21"/>
          <p:cNvPicPr preferRelativeResize="0"/>
          <p:nvPr/>
        </p:nvPicPr>
        <p:blipFill rotWithShape="1">
          <a:blip r:embed="rId3">
            <a:alphaModFix/>
          </a:blip>
          <a:srcRect t="14126" r="14126"/>
          <a:stretch/>
        </p:blipFill>
        <p:spPr>
          <a:xfrm>
            <a:off x="2823275" y="1120808"/>
            <a:ext cx="3497700" cy="3497400"/>
          </a:xfrm>
          <a:prstGeom prst="ellipse">
            <a:avLst/>
          </a:prstGeom>
          <a:noFill/>
          <a:ln>
            <a:noFill/>
          </a:ln>
          <a:effectLst>
            <a:outerShdw blurRad="285750" algn="bl" rotWithShape="0">
              <a:schemeClr val="lt1"/>
            </a:outerShdw>
          </a:effectLst>
        </p:spPr>
      </p:pic>
      <p:sp>
        <p:nvSpPr>
          <p:cNvPr id="785" name="Google Shape;785;p21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786" name="Google Shape;786;p21"/>
          <p:cNvSpPr txBox="1">
            <a:spLocks noGrp="1"/>
          </p:cNvSpPr>
          <p:nvPr>
            <p:ph type="body" idx="1"/>
          </p:nvPr>
        </p:nvSpPr>
        <p:spPr>
          <a:xfrm>
            <a:off x="6473275" y="1197025"/>
            <a:ext cx="2450400" cy="319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/>
              <a:t>...namely making it possible to absorb large amounts of data quickly.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22"/>
          <p:cNvSpPr txBox="1">
            <a:spLocks noGrp="1"/>
          </p:cNvSpPr>
          <p:nvPr>
            <p:ph type="title" idx="4294967295"/>
          </p:nvPr>
        </p:nvSpPr>
        <p:spPr>
          <a:xfrm>
            <a:off x="412575" y="462100"/>
            <a:ext cx="2197500" cy="72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chemeClr val="lt1"/>
                </a:solidFill>
              </a:rPr>
              <a:t>Want big impact?</a:t>
            </a:r>
            <a:endParaRPr b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USE BIG IMAGE.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92" name="Google Shape;792;p22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23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798" name="Google Shape;798;p23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799" name="Google Shape;799;p23"/>
          <p:cNvGrpSpPr/>
          <p:nvPr/>
        </p:nvGrpSpPr>
        <p:grpSpPr>
          <a:xfrm>
            <a:off x="2027967" y="829503"/>
            <a:ext cx="4036590" cy="3037975"/>
            <a:chOff x="2256567" y="677103"/>
            <a:chExt cx="4036590" cy="3037975"/>
          </a:xfrm>
        </p:grpSpPr>
        <p:sp>
          <p:nvSpPr>
            <p:cNvPr id="800" name="Google Shape;800;p23"/>
            <p:cNvSpPr/>
            <p:nvPr/>
          </p:nvSpPr>
          <p:spPr>
            <a:xfrm rot="-6599386">
              <a:off x="2318596" y="1407533"/>
              <a:ext cx="440541" cy="440541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3"/>
            <p:cNvSpPr/>
            <p:nvPr/>
          </p:nvSpPr>
          <p:spPr>
            <a:xfrm rot="-6598839">
              <a:off x="2887641" y="2346984"/>
              <a:ext cx="1199287" cy="1199287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3"/>
            <p:cNvSpPr/>
            <p:nvPr/>
          </p:nvSpPr>
          <p:spPr>
            <a:xfrm rot="-6598620">
              <a:off x="4374916" y="913763"/>
              <a:ext cx="1681581" cy="1681581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3"/>
            <p:cNvSpPr/>
            <p:nvPr/>
          </p:nvSpPr>
          <p:spPr>
            <a:xfrm rot="-6597866">
              <a:off x="2661829" y="2208216"/>
              <a:ext cx="629106" cy="629106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3"/>
            <p:cNvSpPr/>
            <p:nvPr/>
          </p:nvSpPr>
          <p:spPr>
            <a:xfrm rot="-6597701">
              <a:off x="3267625" y="1113818"/>
              <a:ext cx="274172" cy="274172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" name="Google Shape;805;p23"/>
          <p:cNvGrpSpPr/>
          <p:nvPr/>
        </p:nvGrpSpPr>
        <p:grpSpPr>
          <a:xfrm>
            <a:off x="4218594" y="1968166"/>
            <a:ext cx="2440200" cy="2440200"/>
            <a:chOff x="4447194" y="1815766"/>
            <a:chExt cx="2440200" cy="2440200"/>
          </a:xfrm>
        </p:grpSpPr>
        <p:sp>
          <p:nvSpPr>
            <p:cNvPr id="806" name="Google Shape;806;p23"/>
            <p:cNvSpPr/>
            <p:nvPr/>
          </p:nvSpPr>
          <p:spPr>
            <a:xfrm>
              <a:off x="4447194" y="1815766"/>
              <a:ext cx="2440200" cy="2440200"/>
            </a:xfrm>
            <a:prstGeom prst="ellipse">
              <a:avLst/>
            </a:pr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Catamaran Thin"/>
                <a:ea typeface="Catamaran Thin"/>
                <a:cs typeface="Catamaran Thin"/>
                <a:sym typeface="Catamaran Thin"/>
              </a:endParaRPr>
            </a:p>
          </p:txBody>
        </p:sp>
        <p:sp>
          <p:nvSpPr>
            <p:cNvPr id="807" name="Google Shape;807;p23"/>
            <p:cNvSpPr txBox="1"/>
            <p:nvPr/>
          </p:nvSpPr>
          <p:spPr>
            <a:xfrm>
              <a:off x="4735950" y="2504275"/>
              <a:ext cx="1862700" cy="116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Catamaran Thin"/>
                  <a:ea typeface="Catamaran Thin"/>
                  <a:cs typeface="Catamaran Thin"/>
                  <a:sym typeface="Catamaran Thin"/>
                </a:rPr>
                <a:t>Lorem ipsum congue tempus</a:t>
              </a:r>
              <a:endParaRPr sz="1200">
                <a:solidFill>
                  <a:schemeClr val="lt1"/>
                </a:solidFill>
                <a:latin typeface="Catamaran Thin"/>
                <a:ea typeface="Catamaran Thin"/>
                <a:cs typeface="Catamaran Thin"/>
                <a:sym typeface="Catamaran Thin"/>
              </a:endParaRPr>
            </a:p>
          </p:txBody>
        </p:sp>
      </p:grpSp>
      <p:grpSp>
        <p:nvGrpSpPr>
          <p:cNvPr id="808" name="Google Shape;808;p23"/>
          <p:cNvGrpSpPr/>
          <p:nvPr/>
        </p:nvGrpSpPr>
        <p:grpSpPr>
          <a:xfrm>
            <a:off x="3338337" y="1526453"/>
            <a:ext cx="1423800" cy="1423800"/>
            <a:chOff x="3490737" y="1374053"/>
            <a:chExt cx="1423800" cy="1423800"/>
          </a:xfrm>
        </p:grpSpPr>
        <p:sp>
          <p:nvSpPr>
            <p:cNvPr id="809" name="Google Shape;809;p23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700" scaled="0"/>
            </a:gra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Catamaran Thin"/>
                <a:ea typeface="Catamaran Thin"/>
                <a:cs typeface="Catamaran Thin"/>
                <a:sym typeface="Catamaran Thin"/>
              </a:endParaRPr>
            </a:p>
          </p:txBody>
        </p:sp>
        <p:sp>
          <p:nvSpPr>
            <p:cNvPr id="810" name="Google Shape;810;p23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Catamaran Thin"/>
                  <a:ea typeface="Catamaran Thin"/>
                  <a:cs typeface="Catamaran Thin"/>
                  <a:sym typeface="Catamaran Thin"/>
                </a:rPr>
                <a:t>Lorem ipsum tempus</a:t>
              </a:r>
              <a:endParaRPr sz="1000">
                <a:solidFill>
                  <a:schemeClr val="lt1"/>
                </a:solidFill>
                <a:latin typeface="Catamaran Thin"/>
                <a:ea typeface="Catamaran Thin"/>
                <a:cs typeface="Catamaran Thin"/>
                <a:sym typeface="Catamaran Thin"/>
              </a:endParaRPr>
            </a:p>
          </p:txBody>
        </p:sp>
      </p:grpSp>
      <p:grpSp>
        <p:nvGrpSpPr>
          <p:cNvPr id="811" name="Google Shape;811;p23"/>
          <p:cNvGrpSpPr/>
          <p:nvPr/>
        </p:nvGrpSpPr>
        <p:grpSpPr>
          <a:xfrm>
            <a:off x="2997153" y="3090689"/>
            <a:ext cx="1498800" cy="1498800"/>
            <a:chOff x="644203" y="3718814"/>
            <a:chExt cx="1498800" cy="1498800"/>
          </a:xfrm>
        </p:grpSpPr>
        <p:sp>
          <p:nvSpPr>
            <p:cNvPr id="812" name="Google Shape;812;p23"/>
            <p:cNvSpPr/>
            <p:nvPr/>
          </p:nvSpPr>
          <p:spPr>
            <a:xfrm>
              <a:off x="644203" y="3718814"/>
              <a:ext cx="1498800" cy="1498800"/>
            </a:xfrm>
            <a:prstGeom prst="ellipse">
              <a:avLst/>
            </a:pr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Catamaran Thin"/>
                <a:ea typeface="Catamaran Thin"/>
                <a:cs typeface="Catamaran Thin"/>
                <a:sym typeface="Catamaran Thin"/>
              </a:endParaRPr>
            </a:p>
          </p:txBody>
        </p:sp>
        <p:sp>
          <p:nvSpPr>
            <p:cNvPr id="813" name="Google Shape;813;p23"/>
            <p:cNvSpPr txBox="1"/>
            <p:nvPr/>
          </p:nvSpPr>
          <p:spPr>
            <a:xfrm>
              <a:off x="856976" y="3995875"/>
              <a:ext cx="10734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Catamaran Thin"/>
                  <a:ea typeface="Catamaran Thin"/>
                  <a:cs typeface="Catamaran Thin"/>
                  <a:sym typeface="Catamaran Thin"/>
                </a:rPr>
                <a:t>Lorem ipsum congue tempus</a:t>
              </a:r>
              <a:endParaRPr sz="1000">
                <a:solidFill>
                  <a:schemeClr val="lt1"/>
                </a:solidFill>
                <a:latin typeface="Catamaran Thin"/>
                <a:ea typeface="Catamaran Thin"/>
                <a:cs typeface="Catamaran Thin"/>
                <a:sym typeface="Catamaran Thin"/>
              </a:endParaRPr>
            </a:p>
          </p:txBody>
        </p:sp>
      </p:grpSp>
      <p:grpSp>
        <p:nvGrpSpPr>
          <p:cNvPr id="814" name="Google Shape;814;p23"/>
          <p:cNvGrpSpPr/>
          <p:nvPr/>
        </p:nvGrpSpPr>
        <p:grpSpPr>
          <a:xfrm>
            <a:off x="5658984" y="1342893"/>
            <a:ext cx="1030262" cy="1030262"/>
            <a:chOff x="3490737" y="1374053"/>
            <a:chExt cx="1423800" cy="1423800"/>
          </a:xfrm>
        </p:grpSpPr>
        <p:sp>
          <p:nvSpPr>
            <p:cNvPr id="815" name="Google Shape;815;p23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Catamaran Thin"/>
                <a:ea typeface="Catamaran Thin"/>
                <a:cs typeface="Catamaran Thin"/>
                <a:sym typeface="Catamaran Thin"/>
              </a:endParaRPr>
            </a:p>
          </p:txBody>
        </p:sp>
        <p:sp>
          <p:nvSpPr>
            <p:cNvPr id="816" name="Google Shape;816;p23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Catamaran Thin"/>
                  <a:ea typeface="Catamaran Thin"/>
                  <a:cs typeface="Catamaran Thin"/>
                  <a:sym typeface="Catamaran Thin"/>
                </a:rPr>
                <a:t>Lorem ipsum tempus</a:t>
              </a:r>
              <a:endParaRPr sz="1000">
                <a:solidFill>
                  <a:schemeClr val="lt1"/>
                </a:solidFill>
                <a:latin typeface="Catamaran Thin"/>
                <a:ea typeface="Catamaran Thin"/>
                <a:cs typeface="Catamaran Thin"/>
                <a:sym typeface="Catamaran Thin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24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822" name="Google Shape;822;p24"/>
          <p:cNvGraphicFramePr/>
          <p:nvPr/>
        </p:nvGraphicFramePr>
        <p:xfrm>
          <a:off x="1241900" y="1084881"/>
          <a:ext cx="6660300" cy="2483700"/>
        </p:xfrm>
        <a:graphic>
          <a:graphicData uri="http://schemas.openxmlformats.org/drawingml/2006/table">
            <a:tbl>
              <a:tblPr>
                <a:noFill/>
                <a:tableStyleId>{31778BD7-CB1E-45C7-9444-F9178D188997}</a:tableStyleId>
              </a:tblPr>
              <a:tblGrid>
                <a:gridCol w="1665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20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Catamaran Thin"/>
                          <a:ea typeface="Catamaran Thin"/>
                          <a:cs typeface="Catamaran Thin"/>
                          <a:sym typeface="Catamaran Thin"/>
                        </a:rPr>
                        <a:t>A</a:t>
                      </a:r>
                      <a:endParaRPr sz="110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77FF">
                        <a:alpha val="206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Catamaran Thin"/>
                          <a:ea typeface="Catamaran Thin"/>
                          <a:cs typeface="Catamaran Thin"/>
                          <a:sym typeface="Catamaran Thin"/>
                        </a:rPr>
                        <a:t>B</a:t>
                      </a:r>
                      <a:endParaRPr sz="110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Catamaran Thin"/>
                          <a:ea typeface="Catamaran Thin"/>
                          <a:cs typeface="Catamaran Thin"/>
                          <a:sym typeface="Catamaran Thin"/>
                        </a:rPr>
                        <a:t>C</a:t>
                      </a:r>
                      <a:endParaRPr sz="110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77FF">
                        <a:alpha val="206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0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Catamaran Thin"/>
                          <a:ea typeface="Catamaran Thin"/>
                          <a:cs typeface="Catamaran Thin"/>
                          <a:sym typeface="Catamaran Thin"/>
                        </a:rPr>
                        <a:t>Yellow</a:t>
                      </a:r>
                      <a:endParaRPr sz="110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10</a:t>
                      </a:r>
                      <a:endParaRPr sz="1800" b="1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77FF">
                        <a:alpha val="206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20</a:t>
                      </a:r>
                      <a:endParaRPr sz="1800" b="1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7</a:t>
                      </a:r>
                      <a:endParaRPr sz="1800" b="1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77FF">
                        <a:alpha val="206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0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Catamaran Thin"/>
                          <a:ea typeface="Catamaran Thin"/>
                          <a:cs typeface="Catamaran Thin"/>
                          <a:sym typeface="Catamaran Thin"/>
                        </a:rPr>
                        <a:t>Blue</a:t>
                      </a:r>
                      <a:endParaRPr sz="110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30</a:t>
                      </a:r>
                      <a:endParaRPr sz="1800" b="1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77FF">
                        <a:alpha val="206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15</a:t>
                      </a:r>
                      <a:endParaRPr sz="1800" b="1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10</a:t>
                      </a:r>
                      <a:endParaRPr sz="1800" b="1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77FF">
                        <a:alpha val="206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0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Catamaran Thin"/>
                          <a:ea typeface="Catamaran Thin"/>
                          <a:cs typeface="Catamaran Thin"/>
                          <a:sym typeface="Catamaran Thin"/>
                        </a:rPr>
                        <a:t>Orange</a:t>
                      </a:r>
                      <a:endParaRPr sz="110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5</a:t>
                      </a:r>
                      <a:endParaRPr sz="1800" b="1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77FF">
                        <a:alpha val="206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24</a:t>
                      </a:r>
                      <a:endParaRPr sz="1800" b="1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16</a:t>
                      </a:r>
                      <a:endParaRPr sz="1800" b="1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77FF">
                        <a:alpha val="206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23" name="Google Shape;823;p24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BE5CC"/>
            </a:gs>
            <a:gs pos="100000">
              <a:srgbClr val="027196"/>
            </a:gs>
          </a:gsLst>
          <a:lin ang="16200038" scaled="0"/>
        </a:gradFill>
        <a:effectLst/>
      </p:bgPr>
    </p:bg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25"/>
          <p:cNvSpPr/>
          <p:nvPr/>
        </p:nvSpPr>
        <p:spPr>
          <a:xfrm>
            <a:off x="869350" y="349525"/>
            <a:ext cx="7462361" cy="3554904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2626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25"/>
          <p:cNvSpPr txBox="1">
            <a:spLocks noGrp="1"/>
          </p:cNvSpPr>
          <p:nvPr>
            <p:ph type="title" idx="4294967295"/>
          </p:nvPr>
        </p:nvSpPr>
        <p:spPr>
          <a:xfrm>
            <a:off x="1241875" y="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MAPS</a:t>
            </a:r>
            <a:endParaRPr sz="1400"/>
          </a:p>
        </p:txBody>
      </p:sp>
      <p:sp>
        <p:nvSpPr>
          <p:cNvPr id="830" name="Google Shape;830;p25"/>
          <p:cNvSpPr/>
          <p:nvPr/>
        </p:nvSpPr>
        <p:spPr>
          <a:xfrm>
            <a:off x="2220650" y="1166500"/>
            <a:ext cx="615000" cy="1848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our office</a:t>
            </a:r>
            <a:endParaRPr sz="800">
              <a:solidFill>
                <a:schemeClr val="accent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831" name="Google Shape;831;p25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832" name="Google Shape;832;p25"/>
          <p:cNvSpPr txBox="1">
            <a:spLocks noGrp="1"/>
          </p:cNvSpPr>
          <p:nvPr>
            <p:ph type="body" idx="4294967295"/>
          </p:nvPr>
        </p:nvSpPr>
        <p:spPr>
          <a:xfrm>
            <a:off x="457200" y="4909375"/>
            <a:ext cx="7719300" cy="23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</a:rPr>
              <a:t>Find more maps at </a:t>
            </a:r>
            <a:r>
              <a:rPr lang="en" sz="9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slidescarnival.com/extra-free-resources-icons-and-maps</a:t>
            </a:r>
            <a:endParaRPr sz="9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800"/>
              </a:spcBef>
              <a:spcAft>
                <a:spcPts val="800"/>
              </a:spcAft>
              <a:buNone/>
            </a:pPr>
            <a:endParaRPr sz="900" b="1">
              <a:solidFill>
                <a:schemeClr val="lt1"/>
              </a:solidFill>
            </a:endParaRPr>
          </a:p>
        </p:txBody>
      </p:sp>
      <p:sp>
        <p:nvSpPr>
          <p:cNvPr id="833" name="Google Shape;833;p25"/>
          <p:cNvSpPr/>
          <p:nvPr/>
        </p:nvSpPr>
        <p:spPr>
          <a:xfrm>
            <a:off x="1412825" y="1486325"/>
            <a:ext cx="184800" cy="184800"/>
          </a:xfrm>
          <a:prstGeom prst="donut">
            <a:avLst>
              <a:gd name="adj" fmla="val 2206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25"/>
          <p:cNvSpPr/>
          <p:nvPr/>
        </p:nvSpPr>
        <p:spPr>
          <a:xfrm>
            <a:off x="2958525" y="2962000"/>
            <a:ext cx="184800" cy="184800"/>
          </a:xfrm>
          <a:prstGeom prst="donut">
            <a:avLst>
              <a:gd name="adj" fmla="val 2206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25"/>
          <p:cNvSpPr/>
          <p:nvPr/>
        </p:nvSpPr>
        <p:spPr>
          <a:xfrm>
            <a:off x="3916125" y="1273000"/>
            <a:ext cx="184800" cy="184800"/>
          </a:xfrm>
          <a:prstGeom prst="donut">
            <a:avLst>
              <a:gd name="adj" fmla="val 2206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25"/>
          <p:cNvSpPr/>
          <p:nvPr/>
        </p:nvSpPr>
        <p:spPr>
          <a:xfrm>
            <a:off x="4432575" y="3252825"/>
            <a:ext cx="184800" cy="184800"/>
          </a:xfrm>
          <a:prstGeom prst="donut">
            <a:avLst>
              <a:gd name="adj" fmla="val 2206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25"/>
          <p:cNvSpPr/>
          <p:nvPr/>
        </p:nvSpPr>
        <p:spPr>
          <a:xfrm>
            <a:off x="6496400" y="1773875"/>
            <a:ext cx="184800" cy="184800"/>
          </a:xfrm>
          <a:prstGeom prst="donut">
            <a:avLst>
              <a:gd name="adj" fmla="val 2206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25"/>
          <p:cNvSpPr/>
          <p:nvPr/>
        </p:nvSpPr>
        <p:spPr>
          <a:xfrm>
            <a:off x="7068900" y="3252825"/>
            <a:ext cx="184800" cy="184800"/>
          </a:xfrm>
          <a:prstGeom prst="donut">
            <a:avLst>
              <a:gd name="adj" fmla="val 2206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26"/>
          <p:cNvSpPr txBox="1">
            <a:spLocks noGrp="1"/>
          </p:cNvSpPr>
          <p:nvPr>
            <p:ph type="ctrTitle" idx="4294967295"/>
          </p:nvPr>
        </p:nvSpPr>
        <p:spPr>
          <a:xfrm>
            <a:off x="855300" y="1583350"/>
            <a:ext cx="743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2"/>
                </a:solidFill>
              </a:rPr>
              <a:t>89,526,124</a:t>
            </a:r>
            <a:endParaRPr sz="9600">
              <a:solidFill>
                <a:schemeClr val="accent2"/>
              </a:solidFill>
            </a:endParaRPr>
          </a:p>
        </p:txBody>
      </p:sp>
      <p:sp>
        <p:nvSpPr>
          <p:cNvPr id="844" name="Google Shape;844;p26"/>
          <p:cNvSpPr txBox="1">
            <a:spLocks noGrp="1"/>
          </p:cNvSpPr>
          <p:nvPr>
            <p:ph type="subTitle" idx="4294967295"/>
          </p:nvPr>
        </p:nvSpPr>
        <p:spPr>
          <a:xfrm>
            <a:off x="855300" y="2840054"/>
            <a:ext cx="7433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845" name="Google Shape;845;p26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27"/>
          <p:cNvSpPr txBox="1">
            <a:spLocks noGrp="1"/>
          </p:cNvSpPr>
          <p:nvPr>
            <p:ph type="ctrTitle" idx="4294967295"/>
          </p:nvPr>
        </p:nvSpPr>
        <p:spPr>
          <a:xfrm>
            <a:off x="855300" y="40500"/>
            <a:ext cx="74334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3"/>
                </a:solidFill>
              </a:rPr>
              <a:t>89,526,124$</a:t>
            </a:r>
            <a:endParaRPr sz="4000">
              <a:solidFill>
                <a:schemeClr val="accent3"/>
              </a:solidFill>
            </a:endParaRPr>
          </a:p>
        </p:txBody>
      </p:sp>
      <p:sp>
        <p:nvSpPr>
          <p:cNvPr id="851" name="Google Shape;851;p27"/>
          <p:cNvSpPr txBox="1">
            <a:spLocks noGrp="1"/>
          </p:cNvSpPr>
          <p:nvPr>
            <p:ph type="subTitle" idx="4294967295"/>
          </p:nvPr>
        </p:nvSpPr>
        <p:spPr>
          <a:xfrm>
            <a:off x="855300" y="880008"/>
            <a:ext cx="7433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000"/>
              <a:t>That’s a lot of money</a:t>
            </a:r>
            <a:endParaRPr sz="2000"/>
          </a:p>
        </p:txBody>
      </p:sp>
      <p:sp>
        <p:nvSpPr>
          <p:cNvPr id="852" name="Google Shape;852;p27"/>
          <p:cNvSpPr txBox="1">
            <a:spLocks noGrp="1"/>
          </p:cNvSpPr>
          <p:nvPr>
            <p:ph type="ctrTitle" idx="4294967295"/>
          </p:nvPr>
        </p:nvSpPr>
        <p:spPr>
          <a:xfrm>
            <a:off x="855300" y="2669393"/>
            <a:ext cx="74334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6"/>
                </a:solidFill>
              </a:rPr>
              <a:t>100%</a:t>
            </a:r>
            <a:endParaRPr sz="4000">
              <a:solidFill>
                <a:schemeClr val="accent6"/>
              </a:solidFill>
            </a:endParaRPr>
          </a:p>
        </p:txBody>
      </p:sp>
      <p:sp>
        <p:nvSpPr>
          <p:cNvPr id="853" name="Google Shape;853;p27"/>
          <p:cNvSpPr txBox="1">
            <a:spLocks noGrp="1"/>
          </p:cNvSpPr>
          <p:nvPr>
            <p:ph type="subTitle" idx="4294967295"/>
          </p:nvPr>
        </p:nvSpPr>
        <p:spPr>
          <a:xfrm>
            <a:off x="855300" y="3508901"/>
            <a:ext cx="7433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000"/>
              <a:t>Total success!</a:t>
            </a:r>
            <a:endParaRPr sz="2000"/>
          </a:p>
        </p:txBody>
      </p:sp>
      <p:sp>
        <p:nvSpPr>
          <p:cNvPr id="854" name="Google Shape;854;p27"/>
          <p:cNvSpPr txBox="1">
            <a:spLocks noGrp="1"/>
          </p:cNvSpPr>
          <p:nvPr>
            <p:ph type="ctrTitle" idx="4294967295"/>
          </p:nvPr>
        </p:nvSpPr>
        <p:spPr>
          <a:xfrm>
            <a:off x="855300" y="1354947"/>
            <a:ext cx="74334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4"/>
                </a:solidFill>
              </a:rPr>
              <a:t>185,244 users</a:t>
            </a:r>
            <a:endParaRPr sz="4000">
              <a:solidFill>
                <a:schemeClr val="accent4"/>
              </a:solidFill>
            </a:endParaRPr>
          </a:p>
        </p:txBody>
      </p:sp>
      <p:sp>
        <p:nvSpPr>
          <p:cNvPr id="855" name="Google Shape;855;p27"/>
          <p:cNvSpPr txBox="1">
            <a:spLocks noGrp="1"/>
          </p:cNvSpPr>
          <p:nvPr>
            <p:ph type="subTitle" idx="4294967295"/>
          </p:nvPr>
        </p:nvSpPr>
        <p:spPr>
          <a:xfrm>
            <a:off x="855300" y="2194455"/>
            <a:ext cx="7433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000"/>
              <a:t>And a lot of users</a:t>
            </a:r>
            <a:endParaRPr sz="2000"/>
          </a:p>
        </p:txBody>
      </p:sp>
      <p:sp>
        <p:nvSpPr>
          <p:cNvPr id="856" name="Google Shape;856;p27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28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862" name="Google Shape;862;p28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863" name="Google Shape;863;p28"/>
          <p:cNvGrpSpPr/>
          <p:nvPr/>
        </p:nvGrpSpPr>
        <p:grpSpPr>
          <a:xfrm>
            <a:off x="323513" y="1986800"/>
            <a:ext cx="2952125" cy="1289700"/>
            <a:chOff x="323513" y="1986800"/>
            <a:chExt cx="2952125" cy="1289700"/>
          </a:xfrm>
        </p:grpSpPr>
        <p:sp>
          <p:nvSpPr>
            <p:cNvPr id="864" name="Google Shape;864;p28"/>
            <p:cNvSpPr txBox="1"/>
            <p:nvPr/>
          </p:nvSpPr>
          <p:spPr>
            <a:xfrm>
              <a:off x="323513" y="198680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Vestibulum congue tempus</a:t>
              </a:r>
              <a:endParaRPr sz="12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cxnSp>
          <p:nvCxnSpPr>
            <p:cNvPr id="865" name="Google Shape;865;p28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w="9525" cap="flat" cmpd="sng">
              <a:solidFill>
                <a:srgbClr val="F702A2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866" name="Google Shape;866;p28"/>
          <p:cNvGrpSpPr/>
          <p:nvPr/>
        </p:nvGrpSpPr>
        <p:grpSpPr>
          <a:xfrm>
            <a:off x="5209838" y="1060350"/>
            <a:ext cx="3610650" cy="1289700"/>
            <a:chOff x="5209838" y="1060350"/>
            <a:chExt cx="3610650" cy="1289700"/>
          </a:xfrm>
        </p:grpSpPr>
        <p:sp>
          <p:nvSpPr>
            <p:cNvPr id="867" name="Google Shape;867;p28"/>
            <p:cNvSpPr txBox="1"/>
            <p:nvPr/>
          </p:nvSpPr>
          <p:spPr>
            <a:xfrm>
              <a:off x="6696488" y="10603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Vestibulum congue tempus</a:t>
              </a:r>
              <a:endParaRPr sz="12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cxnSp>
          <p:nvCxnSpPr>
            <p:cNvPr id="868" name="Google Shape;868;p28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869" name="Google Shape;869;p28"/>
          <p:cNvGrpSpPr/>
          <p:nvPr/>
        </p:nvGrpSpPr>
        <p:grpSpPr>
          <a:xfrm>
            <a:off x="5209838" y="3020450"/>
            <a:ext cx="3610650" cy="1289700"/>
            <a:chOff x="5209838" y="3020450"/>
            <a:chExt cx="3610650" cy="1289700"/>
          </a:xfrm>
        </p:grpSpPr>
        <p:sp>
          <p:nvSpPr>
            <p:cNvPr id="870" name="Google Shape;870;p28"/>
            <p:cNvSpPr txBox="1"/>
            <p:nvPr/>
          </p:nvSpPr>
          <p:spPr>
            <a:xfrm>
              <a:off x="6696488" y="30204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Vestibulum congue tempus</a:t>
              </a:r>
              <a:endParaRPr sz="12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cxnSp>
          <p:nvCxnSpPr>
            <p:cNvPr id="871" name="Google Shape;871;p28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rgbClr val="BEF176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872" name="Google Shape;872;p28"/>
          <p:cNvGrpSpPr/>
          <p:nvPr/>
        </p:nvGrpSpPr>
        <p:grpSpPr>
          <a:xfrm>
            <a:off x="2662213" y="728463"/>
            <a:ext cx="3814835" cy="3790597"/>
            <a:chOff x="2662213" y="676344"/>
            <a:chExt cx="3814835" cy="3790597"/>
          </a:xfrm>
        </p:grpSpPr>
        <p:sp>
          <p:nvSpPr>
            <p:cNvPr id="873" name="Google Shape;873;p28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name="adj1" fmla="val 12622480"/>
                <a:gd name="adj2" fmla="val 19781569"/>
                <a:gd name="adj3" fmla="val 20773"/>
              </a:avLst>
            </a:pr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8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name="adj1" fmla="val 12622480"/>
                <a:gd name="adj2" fmla="val 19662822"/>
                <a:gd name="adj3" fmla="val 20729"/>
              </a:avLst>
            </a:pr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8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name="adj1" fmla="val 12622480"/>
                <a:gd name="adj2" fmla="val 19703271"/>
                <a:gd name="adj3" fmla="val 20851"/>
              </a:avLst>
            </a:pr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6" name="Google Shape;876;p28"/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877" name="Google Shape;877;p28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F702A2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28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F702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9" name="Google Shape;879;p28"/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880" name="Google Shape;880;p28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FF826C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28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FF82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2" name="Google Shape;882;p28"/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883" name="Google Shape;883;p28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BEF176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28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BEF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5" name="Google Shape;885;p28"/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03 </a:t>
              </a:r>
              <a:endParaRPr sz="16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886" name="Google Shape;886;p28"/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01 </a:t>
              </a:r>
              <a:endParaRPr sz="16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887" name="Google Shape;887;p28"/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02 </a:t>
              </a:r>
              <a:endParaRPr sz="16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29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893" name="Google Shape;893;p29"/>
          <p:cNvSpPr txBox="1">
            <a:spLocks noGrp="1"/>
          </p:cNvSpPr>
          <p:nvPr>
            <p:ph type="body" idx="1"/>
          </p:nvPr>
        </p:nvSpPr>
        <p:spPr>
          <a:xfrm>
            <a:off x="1241875" y="1125350"/>
            <a:ext cx="2074800" cy="132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</a:rPr>
              <a:t>Yellow</a:t>
            </a:r>
            <a:endParaRPr b="1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894" name="Google Shape;894;p29"/>
          <p:cNvSpPr txBox="1">
            <a:spLocks noGrp="1"/>
          </p:cNvSpPr>
          <p:nvPr>
            <p:ph type="body" idx="2"/>
          </p:nvPr>
        </p:nvSpPr>
        <p:spPr>
          <a:xfrm>
            <a:off x="3534625" y="1125350"/>
            <a:ext cx="2074800" cy="132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</a:rPr>
              <a:t>Blue</a:t>
            </a:r>
            <a:endParaRPr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895" name="Google Shape;895;p29"/>
          <p:cNvSpPr txBox="1">
            <a:spLocks noGrp="1"/>
          </p:cNvSpPr>
          <p:nvPr>
            <p:ph type="body" idx="3"/>
          </p:nvPr>
        </p:nvSpPr>
        <p:spPr>
          <a:xfrm>
            <a:off x="5827376" y="1125350"/>
            <a:ext cx="2074800" cy="132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3D47"/>
                </a:solidFill>
              </a:rPr>
              <a:t>Red</a:t>
            </a:r>
            <a:endParaRPr b="1">
              <a:solidFill>
                <a:srgbClr val="FF3D47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200"/>
          </a:p>
        </p:txBody>
      </p:sp>
      <p:sp>
        <p:nvSpPr>
          <p:cNvPr id="896" name="Google Shape;896;p29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897" name="Google Shape;897;p29"/>
          <p:cNvSpPr txBox="1">
            <a:spLocks noGrp="1"/>
          </p:cNvSpPr>
          <p:nvPr>
            <p:ph type="body" idx="1"/>
          </p:nvPr>
        </p:nvSpPr>
        <p:spPr>
          <a:xfrm>
            <a:off x="1241875" y="2573150"/>
            <a:ext cx="2074800" cy="132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</a:rPr>
              <a:t>Yellow</a:t>
            </a:r>
            <a:endParaRPr b="1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898" name="Google Shape;898;p29"/>
          <p:cNvSpPr txBox="1">
            <a:spLocks noGrp="1"/>
          </p:cNvSpPr>
          <p:nvPr>
            <p:ph type="body" idx="2"/>
          </p:nvPr>
        </p:nvSpPr>
        <p:spPr>
          <a:xfrm>
            <a:off x="3534625" y="2573150"/>
            <a:ext cx="2074800" cy="132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</a:rPr>
              <a:t>Blue</a:t>
            </a:r>
            <a:endParaRPr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899" name="Google Shape;899;p29"/>
          <p:cNvSpPr txBox="1">
            <a:spLocks noGrp="1"/>
          </p:cNvSpPr>
          <p:nvPr>
            <p:ph type="body" idx="3"/>
          </p:nvPr>
        </p:nvSpPr>
        <p:spPr>
          <a:xfrm>
            <a:off x="5827376" y="2573150"/>
            <a:ext cx="2074800" cy="132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3D47"/>
                </a:solidFill>
              </a:rPr>
              <a:t>Red</a:t>
            </a:r>
            <a:endParaRPr b="1">
              <a:solidFill>
                <a:srgbClr val="FF3D47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39"/>
          <p:cNvSpPr txBox="1">
            <a:spLocks noGrp="1"/>
          </p:cNvSpPr>
          <p:nvPr>
            <p:ph type="title"/>
          </p:nvPr>
        </p:nvSpPr>
        <p:spPr>
          <a:xfrm>
            <a:off x="1241850" y="168372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ROADMAP</a:t>
            </a:r>
            <a:endParaRPr dirty="0"/>
          </a:p>
        </p:txBody>
      </p:sp>
      <p:sp>
        <p:nvSpPr>
          <p:cNvPr id="1227" name="Google Shape;1227;p39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228" name="Google Shape;1228;p39"/>
          <p:cNvSpPr/>
          <p:nvPr/>
        </p:nvSpPr>
        <p:spPr>
          <a:xfrm>
            <a:off x="0" y="19138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9" name="Google Shape;1229;p39"/>
          <p:cNvSpPr/>
          <p:nvPr/>
        </p:nvSpPr>
        <p:spPr>
          <a:xfrm>
            <a:off x="0" y="19138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30" name="Google Shape;1230;p39"/>
          <p:cNvGrpSpPr/>
          <p:nvPr/>
        </p:nvGrpSpPr>
        <p:grpSpPr>
          <a:xfrm>
            <a:off x="1786339" y="1246201"/>
            <a:ext cx="473400" cy="473400"/>
            <a:chOff x="1786339" y="1703401"/>
            <a:chExt cx="473400" cy="473400"/>
          </a:xfrm>
        </p:grpSpPr>
        <p:sp>
          <p:nvSpPr>
            <p:cNvPr id="1231" name="Google Shape;1231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32" name="Google Shape;1232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Catamaran"/>
                  <a:ea typeface="Catamaran"/>
                  <a:cs typeface="Catamaran"/>
                  <a:sym typeface="Catamaran"/>
                </a:rPr>
                <a:t>1</a:t>
              </a:r>
              <a:endParaRPr sz="6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33" name="Google Shape;1233;p39"/>
          <p:cNvGrpSpPr/>
          <p:nvPr/>
        </p:nvGrpSpPr>
        <p:grpSpPr>
          <a:xfrm>
            <a:off x="3814414" y="1246201"/>
            <a:ext cx="473400" cy="473400"/>
            <a:chOff x="3814414" y="1703401"/>
            <a:chExt cx="473400" cy="473400"/>
          </a:xfrm>
        </p:grpSpPr>
        <p:sp>
          <p:nvSpPr>
            <p:cNvPr id="1234" name="Google Shape;1234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35" name="Google Shape;1235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Catamaran"/>
                  <a:ea typeface="Catamaran"/>
                  <a:cs typeface="Catamaran"/>
                  <a:sym typeface="Catamaran"/>
                </a:rPr>
                <a:t>3</a:t>
              </a:r>
              <a:endParaRPr sz="6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36" name="Google Shape;1236;p39"/>
          <p:cNvGrpSpPr/>
          <p:nvPr/>
        </p:nvGrpSpPr>
        <p:grpSpPr>
          <a:xfrm>
            <a:off x="5842489" y="1246201"/>
            <a:ext cx="473400" cy="473400"/>
            <a:chOff x="5842489" y="1703401"/>
            <a:chExt cx="473400" cy="473400"/>
          </a:xfrm>
        </p:grpSpPr>
        <p:sp>
          <p:nvSpPr>
            <p:cNvPr id="1237" name="Google Shape;1237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38" name="Google Shape;1238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Catamaran"/>
                  <a:ea typeface="Catamaran"/>
                  <a:cs typeface="Catamaran"/>
                  <a:sym typeface="Catamaran"/>
                </a:rPr>
                <a:t>5</a:t>
              </a:r>
              <a:endParaRPr sz="6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39" name="Google Shape;1239;p39"/>
          <p:cNvGrpSpPr/>
          <p:nvPr/>
        </p:nvGrpSpPr>
        <p:grpSpPr>
          <a:xfrm>
            <a:off x="6880814" y="3119100"/>
            <a:ext cx="473400" cy="473400"/>
            <a:chOff x="6880814" y="3576300"/>
            <a:chExt cx="473400" cy="473400"/>
          </a:xfrm>
        </p:grpSpPr>
        <p:sp>
          <p:nvSpPr>
            <p:cNvPr id="1240" name="Google Shape;1240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1" name="Google Shape;1241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Catamaran"/>
                  <a:ea typeface="Catamaran"/>
                  <a:cs typeface="Catamaran"/>
                  <a:sym typeface="Catamaran"/>
                </a:rPr>
                <a:t>6</a:t>
              </a:r>
              <a:endParaRPr sz="6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42" name="Google Shape;1242;p39"/>
          <p:cNvGrpSpPr/>
          <p:nvPr/>
        </p:nvGrpSpPr>
        <p:grpSpPr>
          <a:xfrm>
            <a:off x="4852739" y="3119100"/>
            <a:ext cx="473400" cy="473400"/>
            <a:chOff x="4852739" y="3576300"/>
            <a:chExt cx="473400" cy="473400"/>
          </a:xfrm>
        </p:grpSpPr>
        <p:sp>
          <p:nvSpPr>
            <p:cNvPr id="1243" name="Google Shape;1243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4" name="Google Shape;1244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Catamaran"/>
                  <a:ea typeface="Catamaran"/>
                  <a:cs typeface="Catamaran"/>
                  <a:sym typeface="Catamaran"/>
                </a:rPr>
                <a:t>4</a:t>
              </a:r>
              <a:endParaRPr sz="6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45" name="Google Shape;1245;p39"/>
          <p:cNvGrpSpPr/>
          <p:nvPr/>
        </p:nvGrpSpPr>
        <p:grpSpPr>
          <a:xfrm>
            <a:off x="2824664" y="3119100"/>
            <a:ext cx="473400" cy="473400"/>
            <a:chOff x="2824664" y="3576300"/>
            <a:chExt cx="473400" cy="473400"/>
          </a:xfrm>
        </p:grpSpPr>
        <p:sp>
          <p:nvSpPr>
            <p:cNvPr id="1246" name="Google Shape;1246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7" name="Google Shape;1247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Catamaran"/>
                  <a:ea typeface="Catamaran"/>
                  <a:cs typeface="Catamaran"/>
                  <a:sym typeface="Catamaran"/>
                </a:rPr>
                <a:t>2</a:t>
              </a:r>
              <a:endParaRPr sz="6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sp>
        <p:nvSpPr>
          <p:cNvPr id="1248" name="Google Shape;1248;p39"/>
          <p:cNvSpPr txBox="1"/>
          <p:nvPr/>
        </p:nvSpPr>
        <p:spPr>
          <a:xfrm>
            <a:off x="1379850" y="6989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Introduzione</a:t>
            </a:r>
            <a:endParaRPr sz="900" dirty="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49" name="Google Shape;1249;p39"/>
          <p:cNvSpPr txBox="1"/>
          <p:nvPr/>
        </p:nvSpPr>
        <p:spPr>
          <a:xfrm>
            <a:off x="3377205" y="6989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Descrivere le Emozioni</a:t>
            </a:r>
            <a:endParaRPr sz="900" dirty="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50" name="Google Shape;1250;p39"/>
          <p:cNvSpPr txBox="1"/>
          <p:nvPr/>
        </p:nvSpPr>
        <p:spPr>
          <a:xfrm>
            <a:off x="5436010" y="6989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Comparazione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Modelli</a:t>
            </a:r>
            <a:endParaRPr sz="900" dirty="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51" name="Google Shape;1251;p39"/>
          <p:cNvSpPr txBox="1"/>
          <p:nvPr/>
        </p:nvSpPr>
        <p:spPr>
          <a:xfrm>
            <a:off x="2211369" y="3601016"/>
            <a:ext cx="169998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Sistemi di Raccomandazione</a:t>
            </a:r>
            <a:endParaRPr sz="900" dirty="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52" name="Google Shape;1252;p39"/>
          <p:cNvSpPr txBox="1"/>
          <p:nvPr/>
        </p:nvSpPr>
        <p:spPr>
          <a:xfrm>
            <a:off x="4424082" y="3606400"/>
            <a:ext cx="1308573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Modelli in Lettratura nel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Dettaglio</a:t>
            </a:r>
            <a:endParaRPr sz="900" dirty="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53" name="Google Shape;1253;p39"/>
          <p:cNvSpPr txBox="1"/>
          <p:nvPr/>
        </p:nvSpPr>
        <p:spPr>
          <a:xfrm>
            <a:off x="6474335" y="36064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Conclusioni</a:t>
            </a:r>
            <a:endParaRPr sz="900" dirty="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2337071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30"/>
          <p:cNvSpPr txBox="1">
            <a:spLocks noGrp="1"/>
          </p:cNvSpPr>
          <p:nvPr>
            <p:ph type="body" idx="1"/>
          </p:nvPr>
        </p:nvSpPr>
        <p:spPr>
          <a:xfrm>
            <a:off x="855300" y="4253900"/>
            <a:ext cx="7433400" cy="2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905" name="Google Shape;905;p30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cxnSp>
        <p:nvCxnSpPr>
          <p:cNvPr id="906" name="Google Shape;906;p30"/>
          <p:cNvCxnSpPr/>
          <p:nvPr/>
        </p:nvCxnSpPr>
        <p:spPr>
          <a:xfrm>
            <a:off x="1072875" y="1272220"/>
            <a:ext cx="6998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7" name="Google Shape;907;p30"/>
          <p:cNvCxnSpPr/>
          <p:nvPr/>
        </p:nvCxnSpPr>
        <p:spPr>
          <a:xfrm>
            <a:off x="1072875" y="1958102"/>
            <a:ext cx="6998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8" name="Google Shape;908;p30"/>
          <p:cNvCxnSpPr/>
          <p:nvPr/>
        </p:nvCxnSpPr>
        <p:spPr>
          <a:xfrm>
            <a:off x="1072875" y="2643983"/>
            <a:ext cx="6998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9" name="Google Shape;909;p30"/>
          <p:cNvCxnSpPr/>
          <p:nvPr/>
        </p:nvCxnSpPr>
        <p:spPr>
          <a:xfrm>
            <a:off x="1072875" y="3329865"/>
            <a:ext cx="6998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0" name="Google Shape;910;p30"/>
          <p:cNvCxnSpPr/>
          <p:nvPr/>
        </p:nvCxnSpPr>
        <p:spPr>
          <a:xfrm>
            <a:off x="1072875" y="4036916"/>
            <a:ext cx="6998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1" name="Google Shape;911;p30"/>
          <p:cNvSpPr txBox="1"/>
          <p:nvPr/>
        </p:nvSpPr>
        <p:spPr>
          <a:xfrm>
            <a:off x="1072875" y="1118750"/>
            <a:ext cx="299100" cy="29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4000</a:t>
            </a:r>
            <a:endParaRPr sz="10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3000</a:t>
            </a:r>
            <a:endParaRPr sz="10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2000</a:t>
            </a:r>
            <a:endParaRPr sz="10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1000</a:t>
            </a:r>
            <a:endParaRPr sz="10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300"/>
              </a:spcBef>
              <a:spcAft>
                <a:spcPts val="4300"/>
              </a:spcAft>
              <a:buNone/>
            </a:pPr>
            <a:r>
              <a:rPr lang="en" sz="10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0</a:t>
            </a:r>
            <a:endParaRPr sz="10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912" name="Google Shape;912;p30"/>
          <p:cNvSpPr/>
          <p:nvPr/>
        </p:nvSpPr>
        <p:spPr>
          <a:xfrm>
            <a:off x="1672528" y="2535005"/>
            <a:ext cx="225900" cy="1502100"/>
          </a:xfrm>
          <a:prstGeom prst="rect">
            <a:avLst/>
          </a:prstGeom>
          <a:gradFill>
            <a:gsLst>
              <a:gs pos="0">
                <a:srgbClr val="BEF176"/>
              </a:gs>
              <a:gs pos="100000">
                <a:srgbClr val="17A89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30"/>
          <p:cNvSpPr/>
          <p:nvPr/>
        </p:nvSpPr>
        <p:spPr>
          <a:xfrm>
            <a:off x="1976321" y="2154051"/>
            <a:ext cx="225900" cy="1883100"/>
          </a:xfrm>
          <a:prstGeom prst="rect">
            <a:avLst/>
          </a:prstGeom>
          <a:gradFill>
            <a:gsLst>
              <a:gs pos="0">
                <a:srgbClr val="3BE5CC"/>
              </a:gs>
              <a:gs pos="100000">
                <a:srgbClr val="027196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30"/>
          <p:cNvSpPr/>
          <p:nvPr/>
        </p:nvSpPr>
        <p:spPr>
          <a:xfrm>
            <a:off x="2280115" y="2643983"/>
            <a:ext cx="225900" cy="1393200"/>
          </a:xfrm>
          <a:prstGeom prst="rect">
            <a:avLst/>
          </a:prstGeom>
          <a:gradFill>
            <a:gsLst>
              <a:gs pos="0">
                <a:srgbClr val="A54FA6"/>
              </a:gs>
              <a:gs pos="100000">
                <a:srgbClr val="F702A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30"/>
          <p:cNvSpPr/>
          <p:nvPr/>
        </p:nvSpPr>
        <p:spPr>
          <a:xfrm>
            <a:off x="3367232" y="2838358"/>
            <a:ext cx="225900" cy="1198800"/>
          </a:xfrm>
          <a:prstGeom prst="rect">
            <a:avLst/>
          </a:prstGeom>
          <a:gradFill>
            <a:gsLst>
              <a:gs pos="0">
                <a:srgbClr val="BEF176"/>
              </a:gs>
              <a:gs pos="100000">
                <a:srgbClr val="17A89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30"/>
          <p:cNvSpPr/>
          <p:nvPr/>
        </p:nvSpPr>
        <p:spPr>
          <a:xfrm>
            <a:off x="3671026" y="2259879"/>
            <a:ext cx="225900" cy="1777200"/>
          </a:xfrm>
          <a:prstGeom prst="rect">
            <a:avLst/>
          </a:prstGeom>
          <a:gradFill>
            <a:gsLst>
              <a:gs pos="0">
                <a:srgbClr val="3BE5CC"/>
              </a:gs>
              <a:gs pos="100000">
                <a:srgbClr val="027196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30"/>
          <p:cNvSpPr/>
          <p:nvPr/>
        </p:nvSpPr>
        <p:spPr>
          <a:xfrm>
            <a:off x="3974819" y="1421411"/>
            <a:ext cx="225900" cy="2616000"/>
          </a:xfrm>
          <a:prstGeom prst="rect">
            <a:avLst/>
          </a:prstGeom>
          <a:gradFill>
            <a:gsLst>
              <a:gs pos="0">
                <a:srgbClr val="A54FA6"/>
              </a:gs>
              <a:gs pos="100000">
                <a:srgbClr val="F702A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30"/>
          <p:cNvSpPr/>
          <p:nvPr/>
        </p:nvSpPr>
        <p:spPr>
          <a:xfrm>
            <a:off x="5061937" y="2302199"/>
            <a:ext cx="225900" cy="1734900"/>
          </a:xfrm>
          <a:prstGeom prst="rect">
            <a:avLst/>
          </a:prstGeom>
          <a:gradFill>
            <a:gsLst>
              <a:gs pos="0">
                <a:srgbClr val="BEF176"/>
              </a:gs>
              <a:gs pos="100000">
                <a:srgbClr val="17A89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30"/>
          <p:cNvSpPr/>
          <p:nvPr/>
        </p:nvSpPr>
        <p:spPr>
          <a:xfrm>
            <a:off x="5365730" y="1272101"/>
            <a:ext cx="225900" cy="2765100"/>
          </a:xfrm>
          <a:prstGeom prst="rect">
            <a:avLst/>
          </a:prstGeom>
          <a:gradFill>
            <a:gsLst>
              <a:gs pos="0">
                <a:srgbClr val="3BE5CC"/>
              </a:gs>
              <a:gs pos="100000">
                <a:srgbClr val="027196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30"/>
          <p:cNvSpPr/>
          <p:nvPr/>
        </p:nvSpPr>
        <p:spPr>
          <a:xfrm>
            <a:off x="5669523" y="2478573"/>
            <a:ext cx="225900" cy="1558200"/>
          </a:xfrm>
          <a:prstGeom prst="rect">
            <a:avLst/>
          </a:prstGeom>
          <a:gradFill>
            <a:gsLst>
              <a:gs pos="0">
                <a:srgbClr val="A54FA6"/>
              </a:gs>
              <a:gs pos="100000">
                <a:srgbClr val="F702A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30"/>
          <p:cNvSpPr/>
          <p:nvPr/>
        </p:nvSpPr>
        <p:spPr>
          <a:xfrm>
            <a:off x="6756641" y="2894790"/>
            <a:ext cx="225900" cy="1142100"/>
          </a:xfrm>
          <a:prstGeom prst="rect">
            <a:avLst/>
          </a:prstGeom>
          <a:gradFill>
            <a:gsLst>
              <a:gs pos="0">
                <a:srgbClr val="BEF176"/>
              </a:gs>
              <a:gs pos="100000">
                <a:srgbClr val="17A89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30"/>
          <p:cNvSpPr/>
          <p:nvPr/>
        </p:nvSpPr>
        <p:spPr>
          <a:xfrm>
            <a:off x="7060434" y="1483857"/>
            <a:ext cx="225900" cy="2553300"/>
          </a:xfrm>
          <a:prstGeom prst="rect">
            <a:avLst/>
          </a:prstGeom>
          <a:gradFill>
            <a:gsLst>
              <a:gs pos="0">
                <a:srgbClr val="3BE5CC"/>
              </a:gs>
              <a:gs pos="100000">
                <a:srgbClr val="027196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30"/>
          <p:cNvSpPr/>
          <p:nvPr/>
        </p:nvSpPr>
        <p:spPr>
          <a:xfrm>
            <a:off x="7364227" y="1787209"/>
            <a:ext cx="225900" cy="2250000"/>
          </a:xfrm>
          <a:prstGeom prst="rect">
            <a:avLst/>
          </a:prstGeom>
          <a:gradFill>
            <a:gsLst>
              <a:gs pos="0">
                <a:srgbClr val="A54FA6"/>
              </a:gs>
              <a:gs pos="100000">
                <a:srgbClr val="F702A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8" name="Google Shape;928;p31"/>
          <p:cNvGrpSpPr/>
          <p:nvPr/>
        </p:nvGrpSpPr>
        <p:grpSpPr>
          <a:xfrm>
            <a:off x="218" y="2641709"/>
            <a:ext cx="9143345" cy="1231682"/>
            <a:chOff x="218" y="898161"/>
            <a:chExt cx="9143345" cy="1231682"/>
          </a:xfrm>
        </p:grpSpPr>
        <p:sp>
          <p:nvSpPr>
            <p:cNvPr id="929" name="Google Shape;929;p31"/>
            <p:cNvSpPr/>
            <p:nvPr/>
          </p:nvSpPr>
          <p:spPr>
            <a:xfrm>
              <a:off x="4567150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FC229"/>
                </a:gs>
                <a:gs pos="100000">
                  <a:srgbClr val="FF826C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31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FFC229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31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31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31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31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31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31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31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31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31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31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31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31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31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31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31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31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31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31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31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31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31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31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31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31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31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31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31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31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31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F702A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31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31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C182FF">
                <a:alpha val="531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31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31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31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FF826C">
                    <a:alpha val="49800"/>
                  </a:srgbClr>
                </a:gs>
                <a:gs pos="100000">
                  <a:srgbClr val="FF3E45">
                    <a:alpha val="4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31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31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31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31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FFFFFF">
                <a:alpha val="262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31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31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31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</a:srgbClr>
                </a:gs>
                <a:gs pos="100000">
                  <a:srgbClr val="002FFF">
                    <a:alpha val="5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31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31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4" name="Google Shape;974;p31"/>
          <p:cNvSpPr txBox="1">
            <a:spLocks noGrp="1"/>
          </p:cNvSpPr>
          <p:nvPr>
            <p:ph type="body" idx="4294967295"/>
          </p:nvPr>
        </p:nvSpPr>
        <p:spPr>
          <a:xfrm>
            <a:off x="855300" y="729550"/>
            <a:ext cx="2337300" cy="220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>
                <a:latin typeface="Catamaran"/>
                <a:ea typeface="Catamaran"/>
                <a:cs typeface="Catamaran"/>
                <a:sym typeface="Catamaran"/>
              </a:rPr>
              <a:t>MOBILE</a:t>
            </a:r>
            <a:br>
              <a:rPr lang="en" b="1">
                <a:latin typeface="Catamaran"/>
                <a:ea typeface="Catamaran"/>
                <a:cs typeface="Catamaran"/>
                <a:sym typeface="Catamaran"/>
              </a:rPr>
            </a:br>
            <a:r>
              <a:rPr lang="en" b="1">
                <a:latin typeface="Catamaran"/>
                <a:ea typeface="Catamaran"/>
                <a:cs typeface="Catamaran"/>
                <a:sym typeface="Catamaran"/>
              </a:rPr>
              <a:t>PROJECT</a:t>
            </a:r>
            <a:endParaRPr sz="1800" b="1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975" name="Google Shape;975;p31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976" name="Google Shape;976;p31"/>
          <p:cNvGrpSpPr/>
          <p:nvPr/>
        </p:nvGrpSpPr>
        <p:grpSpPr>
          <a:xfrm>
            <a:off x="3585607" y="373576"/>
            <a:ext cx="1972662" cy="4091691"/>
            <a:chOff x="5353200" y="373572"/>
            <a:chExt cx="2119546" cy="4396359"/>
          </a:xfrm>
        </p:grpSpPr>
        <p:sp>
          <p:nvSpPr>
            <p:cNvPr id="977" name="Google Shape;977;p31"/>
            <p:cNvSpPr/>
            <p:nvPr/>
          </p:nvSpPr>
          <p:spPr>
            <a:xfrm>
              <a:off x="5353200" y="373572"/>
              <a:ext cx="2119546" cy="4396359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50000">
                  <a:schemeClr val="accent2"/>
                </a:gs>
                <a:gs pos="100000">
                  <a:srgbClr val="AF9FFF"/>
                </a:gs>
              </a:gsLst>
              <a:lin ang="5400012" scaled="0"/>
            </a:gradFill>
            <a:ln>
              <a:noFill/>
            </a:ln>
            <a:effectLst>
              <a:outerShdw blurRad="285750" algn="bl" rotWithShape="0">
                <a:schemeClr val="l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1"/>
            <p:cNvSpPr/>
            <p:nvPr/>
          </p:nvSpPr>
          <p:spPr>
            <a:xfrm>
              <a:off x="6200687" y="4493184"/>
              <a:ext cx="422999" cy="150972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1"/>
            <p:cNvSpPr/>
            <p:nvPr/>
          </p:nvSpPr>
          <p:spPr>
            <a:xfrm>
              <a:off x="5739987" y="529223"/>
              <a:ext cx="83354" cy="83354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1"/>
            <p:cNvSpPr/>
            <p:nvPr/>
          </p:nvSpPr>
          <p:spPr>
            <a:xfrm>
              <a:off x="6208555" y="538664"/>
              <a:ext cx="408837" cy="64493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81" name="Google Shape;981;p31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3628481" y="729558"/>
            <a:ext cx="1885066" cy="337995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31"/>
          <p:cNvSpPr txBox="1">
            <a:spLocks noGrp="1"/>
          </p:cNvSpPr>
          <p:nvPr>
            <p:ph type="body" idx="4294967295"/>
          </p:nvPr>
        </p:nvSpPr>
        <p:spPr>
          <a:xfrm>
            <a:off x="5951275" y="729550"/>
            <a:ext cx="2337300" cy="220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7" name="Google Shape;987;p32"/>
          <p:cNvGrpSpPr/>
          <p:nvPr/>
        </p:nvGrpSpPr>
        <p:grpSpPr>
          <a:xfrm>
            <a:off x="218" y="2641709"/>
            <a:ext cx="9143345" cy="1231682"/>
            <a:chOff x="218" y="898161"/>
            <a:chExt cx="9143345" cy="1231682"/>
          </a:xfrm>
        </p:grpSpPr>
        <p:sp>
          <p:nvSpPr>
            <p:cNvPr id="988" name="Google Shape;988;p32"/>
            <p:cNvSpPr/>
            <p:nvPr/>
          </p:nvSpPr>
          <p:spPr>
            <a:xfrm>
              <a:off x="4567150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FC229"/>
                </a:gs>
                <a:gs pos="100000">
                  <a:srgbClr val="FF826C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32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FFC229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32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32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32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32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32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32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32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32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32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32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32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32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32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32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32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32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32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32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32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32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32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32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32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32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32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32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32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32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32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F702A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32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32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C182FF">
                <a:alpha val="531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32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32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32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FF826C">
                    <a:alpha val="49800"/>
                  </a:srgbClr>
                </a:gs>
                <a:gs pos="100000">
                  <a:srgbClr val="FF3E45">
                    <a:alpha val="4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32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32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32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32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FFFFFF">
                <a:alpha val="262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32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32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32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</a:srgbClr>
                </a:gs>
                <a:gs pos="100000">
                  <a:srgbClr val="002FFF">
                    <a:alpha val="5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32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32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3" name="Google Shape;1033;p32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1034" name="Google Shape;1034;p32"/>
          <p:cNvGrpSpPr/>
          <p:nvPr/>
        </p:nvGrpSpPr>
        <p:grpSpPr>
          <a:xfrm>
            <a:off x="3254338" y="391974"/>
            <a:ext cx="2634616" cy="4065358"/>
            <a:chOff x="5011702" y="465959"/>
            <a:chExt cx="2736410" cy="4222433"/>
          </a:xfrm>
        </p:grpSpPr>
        <p:sp>
          <p:nvSpPr>
            <p:cNvPr id="1035" name="Google Shape;1035;p32"/>
            <p:cNvSpPr/>
            <p:nvPr/>
          </p:nvSpPr>
          <p:spPr>
            <a:xfrm>
              <a:off x="5011702" y="465959"/>
              <a:ext cx="2736410" cy="4222433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50000">
                  <a:schemeClr val="accent2"/>
                </a:gs>
                <a:gs pos="100000">
                  <a:srgbClr val="AF9FFF"/>
                </a:gs>
              </a:gsLst>
              <a:lin ang="5400012" scaled="0"/>
            </a:gradFill>
            <a:ln>
              <a:noFill/>
            </a:ln>
            <a:effectLst>
              <a:outerShdw blurRad="285750" algn="bl" rotWithShape="0">
                <a:schemeClr val="l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2"/>
            <p:cNvSpPr/>
            <p:nvPr/>
          </p:nvSpPr>
          <p:spPr>
            <a:xfrm>
              <a:off x="6268155" y="4422593"/>
              <a:ext cx="225015" cy="144999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2"/>
            <p:cNvSpPr/>
            <p:nvPr/>
          </p:nvSpPr>
          <p:spPr>
            <a:xfrm>
              <a:off x="6251531" y="633587"/>
              <a:ext cx="43826" cy="43806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2"/>
            <p:cNvSpPr/>
            <p:nvPr/>
          </p:nvSpPr>
          <p:spPr>
            <a:xfrm>
              <a:off x="6340634" y="615452"/>
              <a:ext cx="80056" cy="80056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39" name="Google Shape;103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9612" y="751839"/>
            <a:ext cx="2501267" cy="3335040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32"/>
          <p:cNvSpPr txBox="1">
            <a:spLocks noGrp="1"/>
          </p:cNvSpPr>
          <p:nvPr>
            <p:ph type="body" idx="4294967295"/>
          </p:nvPr>
        </p:nvSpPr>
        <p:spPr>
          <a:xfrm>
            <a:off x="474300" y="751850"/>
            <a:ext cx="2337300" cy="21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>
                <a:latin typeface="Catamaran"/>
                <a:ea typeface="Catamaran"/>
                <a:cs typeface="Catamaran"/>
                <a:sym typeface="Catamaran"/>
              </a:rPr>
              <a:t>TABLET</a:t>
            </a:r>
            <a:br>
              <a:rPr lang="en" b="1">
                <a:latin typeface="Catamaran"/>
                <a:ea typeface="Catamaran"/>
                <a:cs typeface="Catamaran"/>
                <a:sym typeface="Catamaran"/>
              </a:rPr>
            </a:br>
            <a:r>
              <a:rPr lang="en" b="1">
                <a:latin typeface="Catamaran"/>
                <a:ea typeface="Catamaran"/>
                <a:cs typeface="Catamaran"/>
                <a:sym typeface="Catamaran"/>
              </a:rPr>
              <a:t>PROJECT</a:t>
            </a:r>
            <a:endParaRPr sz="1800" b="1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41" name="Google Shape;1041;p32"/>
          <p:cNvSpPr txBox="1">
            <a:spLocks noGrp="1"/>
          </p:cNvSpPr>
          <p:nvPr>
            <p:ph type="body" idx="4294967295"/>
          </p:nvPr>
        </p:nvSpPr>
        <p:spPr>
          <a:xfrm>
            <a:off x="6332275" y="751850"/>
            <a:ext cx="2337300" cy="21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6" name="Google Shape;1046;p33"/>
          <p:cNvGrpSpPr/>
          <p:nvPr/>
        </p:nvGrpSpPr>
        <p:grpSpPr>
          <a:xfrm>
            <a:off x="218" y="2641709"/>
            <a:ext cx="9143345" cy="1231682"/>
            <a:chOff x="218" y="898161"/>
            <a:chExt cx="9143345" cy="1231682"/>
          </a:xfrm>
        </p:grpSpPr>
        <p:sp>
          <p:nvSpPr>
            <p:cNvPr id="1047" name="Google Shape;1047;p33"/>
            <p:cNvSpPr/>
            <p:nvPr/>
          </p:nvSpPr>
          <p:spPr>
            <a:xfrm>
              <a:off x="4567150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FC229"/>
                </a:gs>
                <a:gs pos="100000">
                  <a:srgbClr val="FF826C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33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FFC229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33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33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33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33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33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33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33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33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33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33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33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33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33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33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33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33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33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33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33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33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33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33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33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33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33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33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33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33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33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F702A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33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33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C182FF">
                <a:alpha val="531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33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33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33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FF826C">
                    <a:alpha val="49800"/>
                  </a:srgbClr>
                </a:gs>
                <a:gs pos="100000">
                  <a:srgbClr val="FF3E45">
                    <a:alpha val="4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33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33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33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33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FFFFFF">
                <a:alpha val="262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33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33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33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</a:srgbClr>
                </a:gs>
                <a:gs pos="100000">
                  <a:srgbClr val="002FFF">
                    <a:alpha val="5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33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33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2" name="Google Shape;1092;p33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1093" name="Google Shape;1093;p33"/>
          <p:cNvGrpSpPr/>
          <p:nvPr/>
        </p:nvGrpSpPr>
        <p:grpSpPr>
          <a:xfrm>
            <a:off x="2300899" y="1241129"/>
            <a:ext cx="4542205" cy="2661224"/>
            <a:chOff x="3938374" y="1241129"/>
            <a:chExt cx="4542205" cy="2661224"/>
          </a:xfrm>
        </p:grpSpPr>
        <p:sp>
          <p:nvSpPr>
            <p:cNvPr id="1094" name="Google Shape;1094;p33"/>
            <p:cNvSpPr/>
            <p:nvPr/>
          </p:nvSpPr>
          <p:spPr>
            <a:xfrm>
              <a:off x="4309824" y="1241129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50000">
                  <a:schemeClr val="accent2"/>
                </a:gs>
                <a:gs pos="100000">
                  <a:srgbClr val="AF9FFF"/>
                </a:gs>
              </a:gsLst>
              <a:lin ang="5400012" scaled="0"/>
            </a:gradFill>
            <a:ln>
              <a:noFill/>
            </a:ln>
            <a:effectLst>
              <a:outerShdw blurRad="285750" algn="bl" rotWithShape="0">
                <a:schemeClr val="l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3"/>
            <p:cNvSpPr/>
            <p:nvPr/>
          </p:nvSpPr>
          <p:spPr>
            <a:xfrm>
              <a:off x="3938374" y="3832321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33"/>
            <p:cNvSpPr/>
            <p:nvPr/>
          </p:nvSpPr>
          <p:spPr>
            <a:xfrm>
              <a:off x="3938374" y="3776295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33"/>
            <p:cNvSpPr/>
            <p:nvPr/>
          </p:nvSpPr>
          <p:spPr>
            <a:xfrm>
              <a:off x="5872718" y="3776295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98" name="Google Shape;1098;p33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2808075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33"/>
          <p:cNvSpPr txBox="1">
            <a:spLocks noGrp="1"/>
          </p:cNvSpPr>
          <p:nvPr>
            <p:ph type="body" idx="4294967295"/>
          </p:nvPr>
        </p:nvSpPr>
        <p:spPr>
          <a:xfrm>
            <a:off x="249025" y="1241125"/>
            <a:ext cx="2040900" cy="16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>
                <a:latin typeface="Catamaran"/>
                <a:ea typeface="Catamaran"/>
                <a:cs typeface="Catamaran"/>
                <a:sym typeface="Catamaran"/>
              </a:rPr>
              <a:t>DESKTOP</a:t>
            </a:r>
            <a:br>
              <a:rPr lang="en" b="1">
                <a:latin typeface="Catamaran"/>
                <a:ea typeface="Catamaran"/>
                <a:cs typeface="Catamaran"/>
                <a:sym typeface="Catamaran"/>
              </a:rPr>
            </a:br>
            <a:r>
              <a:rPr lang="en" b="1">
                <a:latin typeface="Catamaran"/>
                <a:ea typeface="Catamaran"/>
                <a:cs typeface="Catamaran"/>
                <a:sym typeface="Catamaran"/>
              </a:rPr>
              <a:t>PROJECT</a:t>
            </a:r>
            <a:endParaRPr sz="1800" b="1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00" name="Google Shape;1100;p33"/>
          <p:cNvSpPr txBox="1">
            <a:spLocks noGrp="1"/>
          </p:cNvSpPr>
          <p:nvPr>
            <p:ph type="body" idx="4294967295"/>
          </p:nvPr>
        </p:nvSpPr>
        <p:spPr>
          <a:xfrm>
            <a:off x="6847049" y="1241125"/>
            <a:ext cx="2040900" cy="16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34"/>
          <p:cNvGrpSpPr/>
          <p:nvPr/>
        </p:nvGrpSpPr>
        <p:grpSpPr>
          <a:xfrm>
            <a:off x="218" y="1955909"/>
            <a:ext cx="9143345" cy="1231682"/>
            <a:chOff x="218" y="898161"/>
            <a:chExt cx="9143345" cy="1231682"/>
          </a:xfrm>
        </p:grpSpPr>
        <p:sp>
          <p:nvSpPr>
            <p:cNvPr id="1106" name="Google Shape;1106;p34"/>
            <p:cNvSpPr/>
            <p:nvPr/>
          </p:nvSpPr>
          <p:spPr>
            <a:xfrm>
              <a:off x="4567150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FC229"/>
                </a:gs>
                <a:gs pos="100000">
                  <a:srgbClr val="FF826C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34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FFC229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34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34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34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34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34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34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34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34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34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34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34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34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34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34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34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34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34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34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34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34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34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34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34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34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34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34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34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34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34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F702A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34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34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C182FF">
                <a:alpha val="531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34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34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34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FF826C">
                    <a:alpha val="49800"/>
                  </a:srgbClr>
                </a:gs>
                <a:gs pos="100000">
                  <a:srgbClr val="FF3E45">
                    <a:alpha val="4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34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34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34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34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FFFFFF">
                <a:alpha val="262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34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34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34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</a:srgbClr>
                </a:gs>
                <a:gs pos="100000">
                  <a:srgbClr val="002FFF">
                    <a:alpha val="5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34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34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1" name="Google Shape;1151;p34"/>
          <p:cNvSpPr/>
          <p:nvPr/>
        </p:nvSpPr>
        <p:spPr>
          <a:xfrm>
            <a:off x="3641050" y="1640725"/>
            <a:ext cx="1862100" cy="1862100"/>
          </a:xfrm>
          <a:prstGeom prst="ellipse">
            <a:avLst/>
          </a:prstGeom>
          <a:gradFill>
            <a:gsLst>
              <a:gs pos="0">
                <a:srgbClr val="BEF176"/>
              </a:gs>
              <a:gs pos="50000">
                <a:schemeClr val="accent2"/>
              </a:gs>
              <a:gs pos="100000">
                <a:srgbClr val="AF9FFF"/>
              </a:gs>
            </a:gsLst>
            <a:lin ang="5400012" scaled="0"/>
          </a:gradFill>
          <a:ln>
            <a:noFill/>
          </a:ln>
          <a:effectLst>
            <a:outerShdw blurRad="2857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34"/>
          <p:cNvSpPr txBox="1">
            <a:spLocks noGrp="1"/>
          </p:cNvSpPr>
          <p:nvPr>
            <p:ph type="ctrTitle" idx="4294967295"/>
          </p:nvPr>
        </p:nvSpPr>
        <p:spPr>
          <a:xfrm>
            <a:off x="1439400" y="978575"/>
            <a:ext cx="6265200" cy="472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BEF176"/>
                </a:solidFill>
              </a:rPr>
              <a:t>THANKS!</a:t>
            </a:r>
            <a:endParaRPr sz="3000">
              <a:solidFill>
                <a:srgbClr val="BEF176"/>
              </a:solidFill>
            </a:endParaRPr>
          </a:p>
        </p:txBody>
      </p:sp>
      <p:sp>
        <p:nvSpPr>
          <p:cNvPr id="1153" name="Google Shape;1153;p34"/>
          <p:cNvSpPr txBox="1">
            <a:spLocks noGrp="1"/>
          </p:cNvSpPr>
          <p:nvPr>
            <p:ph type="subTitle" idx="4294967295"/>
          </p:nvPr>
        </p:nvSpPr>
        <p:spPr>
          <a:xfrm>
            <a:off x="952875" y="3706325"/>
            <a:ext cx="7238400" cy="60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AF9FFF"/>
                </a:solidFill>
                <a:latin typeface="Catamaran"/>
                <a:ea typeface="Catamaran"/>
                <a:cs typeface="Catamaran"/>
                <a:sym typeface="Catamaran"/>
              </a:rPr>
              <a:t>Any questions?</a:t>
            </a:r>
            <a:endParaRPr sz="1800" b="1">
              <a:solidFill>
                <a:srgbClr val="AF9FFF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AF9FFF"/>
                </a:solidFill>
              </a:rPr>
              <a:t>You can find me at @username &amp; user@mail.me</a:t>
            </a:r>
            <a:endParaRPr sz="1800">
              <a:solidFill>
                <a:srgbClr val="AF9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AF9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AF9FFF"/>
              </a:solidFill>
            </a:endParaRPr>
          </a:p>
        </p:txBody>
      </p:sp>
      <p:sp>
        <p:nvSpPr>
          <p:cNvPr id="1154" name="Google Shape;1154;p34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1155" name="Google Shape;1155;p34"/>
          <p:cNvGrpSpPr/>
          <p:nvPr/>
        </p:nvGrpSpPr>
        <p:grpSpPr>
          <a:xfrm>
            <a:off x="4096180" y="2124104"/>
            <a:ext cx="951348" cy="895031"/>
            <a:chOff x="5972700" y="2330200"/>
            <a:chExt cx="411625" cy="387275"/>
          </a:xfrm>
        </p:grpSpPr>
        <p:sp>
          <p:nvSpPr>
            <p:cNvPr id="1156" name="Google Shape;1156;p3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35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1163" name="Google Shape;1163;p35"/>
          <p:cNvSpPr txBox="1">
            <a:spLocks noGrp="1"/>
          </p:cNvSpPr>
          <p:nvPr>
            <p:ph type="body" idx="1"/>
          </p:nvPr>
        </p:nvSpPr>
        <p:spPr>
          <a:xfrm>
            <a:off x="1241875" y="1125350"/>
            <a:ext cx="6660300" cy="297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▹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1164" name="Google Shape;1164;p35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36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1170" name="Google Shape;1170;p36"/>
          <p:cNvSpPr txBox="1">
            <a:spLocks noGrp="1"/>
          </p:cNvSpPr>
          <p:nvPr>
            <p:ph type="body" idx="1"/>
          </p:nvPr>
        </p:nvSpPr>
        <p:spPr>
          <a:xfrm>
            <a:off x="1241875" y="1125350"/>
            <a:ext cx="6660300" cy="211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▹"/>
            </a:pPr>
            <a:r>
              <a:rPr lang="en" sz="1800"/>
              <a:t>Titles: Catamaran Bold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lang="en" sz="1800"/>
              <a:t>Body copy: Catamaran Light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br>
              <a:rPr lang="en" sz="1800"/>
            </a:br>
            <a:r>
              <a:rPr lang="en" sz="1800" u="sng">
                <a:solidFill>
                  <a:schemeClr val="hlink"/>
                </a:solidFill>
                <a:hlinkClick r:id="rId3"/>
              </a:rPr>
              <a:t>https://www.fontsquirrel.com/fonts/catamaran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  <p:sp>
        <p:nvSpPr>
          <p:cNvPr id="1171" name="Google Shape;1171;p36"/>
          <p:cNvSpPr txBox="1"/>
          <p:nvPr/>
        </p:nvSpPr>
        <p:spPr>
          <a:xfrm>
            <a:off x="1241875" y="3342575"/>
            <a:ext cx="66603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2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2"/>
              </a:solidFill>
              <a:latin typeface="Catamaran Thin"/>
              <a:ea typeface="Catamaran Thin"/>
              <a:cs typeface="Catamaran Thin"/>
              <a:sym typeface="Catamaran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2"/>
              </a:solidFill>
              <a:latin typeface="Catamaran Thin"/>
              <a:ea typeface="Catamaran Thin"/>
              <a:cs typeface="Catamaran Thin"/>
              <a:sym typeface="Catamaran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2"/>
              </a:solidFill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1172" name="Google Shape;1172;p36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37"/>
          <p:cNvSpPr txBox="1">
            <a:spLocks noGrp="1"/>
          </p:cNvSpPr>
          <p:nvPr>
            <p:ph type="ctrTitle"/>
          </p:nvPr>
        </p:nvSpPr>
        <p:spPr>
          <a:xfrm>
            <a:off x="855300" y="1114800"/>
            <a:ext cx="7433400" cy="10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1178" name="Google Shape;1178;p37"/>
          <p:cNvSpPr txBox="1">
            <a:spLocks noGrp="1"/>
          </p:cNvSpPr>
          <p:nvPr>
            <p:ph type="subTitle" idx="1"/>
          </p:nvPr>
        </p:nvSpPr>
        <p:spPr>
          <a:xfrm>
            <a:off x="855300" y="2117602"/>
            <a:ext cx="74334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38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1184" name="Google Shape;1184;p38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1185" name="Google Shape;1185;p38"/>
          <p:cNvSpPr/>
          <p:nvPr/>
        </p:nvSpPr>
        <p:spPr>
          <a:xfrm>
            <a:off x="7735208" y="2146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DEC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86" name="Google Shape;1186;p38"/>
          <p:cNvSpPr/>
          <p:nvPr/>
        </p:nvSpPr>
        <p:spPr>
          <a:xfrm>
            <a:off x="7075124" y="2146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NOV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87" name="Google Shape;1187;p38"/>
          <p:cNvSpPr/>
          <p:nvPr/>
        </p:nvSpPr>
        <p:spPr>
          <a:xfrm>
            <a:off x="6415040" y="2146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OCT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88" name="Google Shape;1188;p38"/>
          <p:cNvSpPr/>
          <p:nvPr/>
        </p:nvSpPr>
        <p:spPr>
          <a:xfrm>
            <a:off x="5754956" y="2146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SEP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89" name="Google Shape;1189;p38"/>
          <p:cNvSpPr/>
          <p:nvPr/>
        </p:nvSpPr>
        <p:spPr>
          <a:xfrm>
            <a:off x="5094872" y="2146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AUG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90" name="Google Shape;1190;p38"/>
          <p:cNvSpPr/>
          <p:nvPr/>
        </p:nvSpPr>
        <p:spPr>
          <a:xfrm>
            <a:off x="4434788" y="2146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JUL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91" name="Google Shape;1191;p38"/>
          <p:cNvSpPr/>
          <p:nvPr/>
        </p:nvSpPr>
        <p:spPr>
          <a:xfrm>
            <a:off x="3774704" y="2146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JUN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92" name="Google Shape;1192;p38"/>
          <p:cNvSpPr/>
          <p:nvPr/>
        </p:nvSpPr>
        <p:spPr>
          <a:xfrm>
            <a:off x="3114619" y="2146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MAY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93" name="Google Shape;1193;p38"/>
          <p:cNvSpPr/>
          <p:nvPr/>
        </p:nvSpPr>
        <p:spPr>
          <a:xfrm>
            <a:off x="2454535" y="2146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APR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94" name="Google Shape;1194;p38"/>
          <p:cNvSpPr/>
          <p:nvPr/>
        </p:nvSpPr>
        <p:spPr>
          <a:xfrm>
            <a:off x="1794451" y="2146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MAR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95" name="Google Shape;1195;p38"/>
          <p:cNvSpPr/>
          <p:nvPr/>
        </p:nvSpPr>
        <p:spPr>
          <a:xfrm>
            <a:off x="1134367" y="2146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FEB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96" name="Google Shape;1196;p38"/>
          <p:cNvSpPr/>
          <p:nvPr/>
        </p:nvSpPr>
        <p:spPr>
          <a:xfrm>
            <a:off x="474283" y="2146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JAN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97" name="Google Shape;1197;p38"/>
          <p:cNvSpPr/>
          <p:nvPr/>
        </p:nvSpPr>
        <p:spPr>
          <a:xfrm>
            <a:off x="0" y="21463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1198" name="Google Shape;1198;p38"/>
          <p:cNvCxnSpPr/>
          <p:nvPr/>
        </p:nvCxnSpPr>
        <p:spPr>
          <a:xfrm rot="10800000">
            <a:off x="768923" y="1672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199" name="Google Shape;1199;p38"/>
          <p:cNvSpPr txBox="1"/>
          <p:nvPr/>
        </p:nvSpPr>
        <p:spPr>
          <a:xfrm>
            <a:off x="727900" y="1117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1200" name="Google Shape;1200;p38"/>
          <p:cNvCxnSpPr/>
          <p:nvPr/>
        </p:nvCxnSpPr>
        <p:spPr>
          <a:xfrm rot="10800000">
            <a:off x="2090158" y="1672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01" name="Google Shape;1201;p38"/>
          <p:cNvSpPr txBox="1"/>
          <p:nvPr/>
        </p:nvSpPr>
        <p:spPr>
          <a:xfrm>
            <a:off x="2050642" y="1117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Red is the colour of danger and courage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1202" name="Google Shape;1202;p38"/>
          <p:cNvCxnSpPr/>
          <p:nvPr/>
        </p:nvCxnSpPr>
        <p:spPr>
          <a:xfrm rot="10800000">
            <a:off x="3411393" y="1672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03" name="Google Shape;1203;p38"/>
          <p:cNvSpPr txBox="1"/>
          <p:nvPr/>
        </p:nvSpPr>
        <p:spPr>
          <a:xfrm>
            <a:off x="3373384" y="1117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1204" name="Google Shape;1204;p38"/>
          <p:cNvCxnSpPr/>
          <p:nvPr/>
        </p:nvCxnSpPr>
        <p:spPr>
          <a:xfrm rot="10800000">
            <a:off x="4732628" y="1672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05" name="Google Shape;1205;p38"/>
          <p:cNvSpPr txBox="1"/>
          <p:nvPr/>
        </p:nvSpPr>
        <p:spPr>
          <a:xfrm>
            <a:off x="4696126" y="1117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1206" name="Google Shape;1206;p38"/>
          <p:cNvCxnSpPr/>
          <p:nvPr/>
        </p:nvCxnSpPr>
        <p:spPr>
          <a:xfrm rot="10800000">
            <a:off x="6053863" y="1672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07" name="Google Shape;1207;p38"/>
          <p:cNvSpPr txBox="1"/>
          <p:nvPr/>
        </p:nvSpPr>
        <p:spPr>
          <a:xfrm>
            <a:off x="6018868" y="1117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1208" name="Google Shape;1208;p38"/>
          <p:cNvCxnSpPr/>
          <p:nvPr/>
        </p:nvCxnSpPr>
        <p:spPr>
          <a:xfrm rot="10800000">
            <a:off x="7375098" y="1672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09" name="Google Shape;1209;p38"/>
          <p:cNvSpPr txBox="1"/>
          <p:nvPr/>
        </p:nvSpPr>
        <p:spPr>
          <a:xfrm>
            <a:off x="7341610" y="1117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1210" name="Google Shape;1210;p38"/>
          <p:cNvCxnSpPr/>
          <p:nvPr/>
        </p:nvCxnSpPr>
        <p:spPr>
          <a:xfrm rot="10800000">
            <a:off x="1439687" y="2515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11" name="Google Shape;1211;p38"/>
          <p:cNvSpPr txBox="1"/>
          <p:nvPr/>
        </p:nvSpPr>
        <p:spPr>
          <a:xfrm>
            <a:off x="1369548" y="3038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1212" name="Google Shape;1212;p38"/>
          <p:cNvCxnSpPr/>
          <p:nvPr/>
        </p:nvCxnSpPr>
        <p:spPr>
          <a:xfrm rot="10800000">
            <a:off x="2760922" y="2515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13" name="Google Shape;1213;p38"/>
          <p:cNvSpPr txBox="1"/>
          <p:nvPr/>
        </p:nvSpPr>
        <p:spPr>
          <a:xfrm>
            <a:off x="2699944" y="3038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1214" name="Google Shape;1214;p38"/>
          <p:cNvCxnSpPr/>
          <p:nvPr/>
        </p:nvCxnSpPr>
        <p:spPr>
          <a:xfrm rot="10800000">
            <a:off x="4082157" y="2515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15" name="Google Shape;1215;p38"/>
          <p:cNvSpPr txBox="1"/>
          <p:nvPr/>
        </p:nvSpPr>
        <p:spPr>
          <a:xfrm>
            <a:off x="4030339" y="3038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1216" name="Google Shape;1216;p38"/>
          <p:cNvCxnSpPr/>
          <p:nvPr/>
        </p:nvCxnSpPr>
        <p:spPr>
          <a:xfrm rot="10800000">
            <a:off x="5403392" y="2515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17" name="Google Shape;1217;p38"/>
          <p:cNvSpPr txBox="1"/>
          <p:nvPr/>
        </p:nvSpPr>
        <p:spPr>
          <a:xfrm>
            <a:off x="5360735" y="3038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Red is the colour of danger and courage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1218" name="Google Shape;1218;p38"/>
          <p:cNvCxnSpPr/>
          <p:nvPr/>
        </p:nvCxnSpPr>
        <p:spPr>
          <a:xfrm rot="10800000">
            <a:off x="6724627" y="2515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19" name="Google Shape;1219;p38"/>
          <p:cNvSpPr txBox="1"/>
          <p:nvPr/>
        </p:nvSpPr>
        <p:spPr>
          <a:xfrm>
            <a:off x="6691131" y="3038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1220" name="Google Shape;1220;p38"/>
          <p:cNvCxnSpPr/>
          <p:nvPr/>
        </p:nvCxnSpPr>
        <p:spPr>
          <a:xfrm rot="10800000">
            <a:off x="8045862" y="2515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21" name="Google Shape;1221;p38"/>
          <p:cNvSpPr txBox="1"/>
          <p:nvPr/>
        </p:nvSpPr>
        <p:spPr>
          <a:xfrm>
            <a:off x="8008073" y="30385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39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1227" name="Google Shape;1227;p39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1228" name="Google Shape;1228;p39"/>
          <p:cNvSpPr/>
          <p:nvPr/>
        </p:nvSpPr>
        <p:spPr>
          <a:xfrm>
            <a:off x="0" y="19138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9" name="Google Shape;1229;p39"/>
          <p:cNvSpPr/>
          <p:nvPr/>
        </p:nvSpPr>
        <p:spPr>
          <a:xfrm>
            <a:off x="0" y="19138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30" name="Google Shape;1230;p39"/>
          <p:cNvGrpSpPr/>
          <p:nvPr/>
        </p:nvGrpSpPr>
        <p:grpSpPr>
          <a:xfrm>
            <a:off x="1786339" y="1246201"/>
            <a:ext cx="473400" cy="473400"/>
            <a:chOff x="1786339" y="1703401"/>
            <a:chExt cx="473400" cy="473400"/>
          </a:xfrm>
        </p:grpSpPr>
        <p:sp>
          <p:nvSpPr>
            <p:cNvPr id="1231" name="Google Shape;1231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32" name="Google Shape;1232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Catamaran"/>
                  <a:ea typeface="Catamaran"/>
                  <a:cs typeface="Catamaran"/>
                  <a:sym typeface="Catamaran"/>
                </a:rPr>
                <a:t>1</a:t>
              </a:r>
              <a:endParaRPr sz="6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33" name="Google Shape;1233;p39"/>
          <p:cNvGrpSpPr/>
          <p:nvPr/>
        </p:nvGrpSpPr>
        <p:grpSpPr>
          <a:xfrm>
            <a:off x="3814414" y="1246201"/>
            <a:ext cx="473400" cy="473400"/>
            <a:chOff x="3814414" y="1703401"/>
            <a:chExt cx="473400" cy="473400"/>
          </a:xfrm>
        </p:grpSpPr>
        <p:sp>
          <p:nvSpPr>
            <p:cNvPr id="1234" name="Google Shape;1234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35" name="Google Shape;1235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Catamaran"/>
                  <a:ea typeface="Catamaran"/>
                  <a:cs typeface="Catamaran"/>
                  <a:sym typeface="Catamaran"/>
                </a:rPr>
                <a:t>3</a:t>
              </a:r>
              <a:endParaRPr sz="6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36" name="Google Shape;1236;p39"/>
          <p:cNvGrpSpPr/>
          <p:nvPr/>
        </p:nvGrpSpPr>
        <p:grpSpPr>
          <a:xfrm>
            <a:off x="5842489" y="1246201"/>
            <a:ext cx="473400" cy="473400"/>
            <a:chOff x="5842489" y="1703401"/>
            <a:chExt cx="473400" cy="473400"/>
          </a:xfrm>
        </p:grpSpPr>
        <p:sp>
          <p:nvSpPr>
            <p:cNvPr id="1237" name="Google Shape;1237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38" name="Google Shape;1238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Catamaran"/>
                  <a:ea typeface="Catamaran"/>
                  <a:cs typeface="Catamaran"/>
                  <a:sym typeface="Catamaran"/>
                </a:rPr>
                <a:t>5</a:t>
              </a:r>
              <a:endParaRPr sz="6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39" name="Google Shape;1239;p39"/>
          <p:cNvGrpSpPr/>
          <p:nvPr/>
        </p:nvGrpSpPr>
        <p:grpSpPr>
          <a:xfrm>
            <a:off x="6880814" y="3119100"/>
            <a:ext cx="473400" cy="473400"/>
            <a:chOff x="6880814" y="3576300"/>
            <a:chExt cx="473400" cy="473400"/>
          </a:xfrm>
        </p:grpSpPr>
        <p:sp>
          <p:nvSpPr>
            <p:cNvPr id="1240" name="Google Shape;1240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1" name="Google Shape;1241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Catamaran"/>
                  <a:ea typeface="Catamaran"/>
                  <a:cs typeface="Catamaran"/>
                  <a:sym typeface="Catamaran"/>
                </a:rPr>
                <a:t>6</a:t>
              </a:r>
              <a:endParaRPr sz="6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42" name="Google Shape;1242;p39"/>
          <p:cNvGrpSpPr/>
          <p:nvPr/>
        </p:nvGrpSpPr>
        <p:grpSpPr>
          <a:xfrm>
            <a:off x="4852739" y="3119100"/>
            <a:ext cx="473400" cy="473400"/>
            <a:chOff x="4852739" y="3576300"/>
            <a:chExt cx="473400" cy="473400"/>
          </a:xfrm>
        </p:grpSpPr>
        <p:sp>
          <p:nvSpPr>
            <p:cNvPr id="1243" name="Google Shape;1243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4" name="Google Shape;1244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Catamaran"/>
                  <a:ea typeface="Catamaran"/>
                  <a:cs typeface="Catamaran"/>
                  <a:sym typeface="Catamaran"/>
                </a:rPr>
                <a:t>4</a:t>
              </a:r>
              <a:endParaRPr sz="6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45" name="Google Shape;1245;p39"/>
          <p:cNvGrpSpPr/>
          <p:nvPr/>
        </p:nvGrpSpPr>
        <p:grpSpPr>
          <a:xfrm>
            <a:off x="2824664" y="3119100"/>
            <a:ext cx="473400" cy="473400"/>
            <a:chOff x="2824664" y="3576300"/>
            <a:chExt cx="473400" cy="473400"/>
          </a:xfrm>
        </p:grpSpPr>
        <p:sp>
          <p:nvSpPr>
            <p:cNvPr id="1246" name="Google Shape;1246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7" name="Google Shape;1247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Catamaran"/>
                  <a:ea typeface="Catamaran"/>
                  <a:cs typeface="Catamaran"/>
                  <a:sym typeface="Catamaran"/>
                </a:rPr>
                <a:t>2</a:t>
              </a:r>
              <a:endParaRPr sz="6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sp>
        <p:nvSpPr>
          <p:cNvPr id="1248" name="Google Shape;1248;p39"/>
          <p:cNvSpPr txBox="1"/>
          <p:nvPr/>
        </p:nvSpPr>
        <p:spPr>
          <a:xfrm>
            <a:off x="1379850" y="6989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49" name="Google Shape;1249;p39"/>
          <p:cNvSpPr txBox="1"/>
          <p:nvPr/>
        </p:nvSpPr>
        <p:spPr>
          <a:xfrm>
            <a:off x="3377205" y="6989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Red is the colour of danger and courage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50" name="Google Shape;1250;p39"/>
          <p:cNvSpPr txBox="1"/>
          <p:nvPr/>
        </p:nvSpPr>
        <p:spPr>
          <a:xfrm>
            <a:off x="5436010" y="6989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51" name="Google Shape;1251;p39"/>
          <p:cNvSpPr txBox="1"/>
          <p:nvPr/>
        </p:nvSpPr>
        <p:spPr>
          <a:xfrm>
            <a:off x="2418175" y="36064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52" name="Google Shape;1252;p39"/>
          <p:cNvSpPr txBox="1"/>
          <p:nvPr/>
        </p:nvSpPr>
        <p:spPr>
          <a:xfrm>
            <a:off x="4446255" y="36064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53" name="Google Shape;1253;p39"/>
          <p:cNvSpPr txBox="1"/>
          <p:nvPr/>
        </p:nvSpPr>
        <p:spPr>
          <a:xfrm>
            <a:off x="6474335" y="36064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3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664" name="Google Shape;664;p13"/>
          <p:cNvSpPr txBox="1">
            <a:spLocks noGrp="1"/>
          </p:cNvSpPr>
          <p:nvPr>
            <p:ph type="body" idx="2"/>
          </p:nvPr>
        </p:nvSpPr>
        <p:spPr>
          <a:xfrm>
            <a:off x="4790250" y="1125350"/>
            <a:ext cx="3111900" cy="273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EDIT IN POWERPOINT®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"Download as PowerPoint template"</a:t>
            </a:r>
            <a:r>
              <a:rPr lang="en" sz="1200"/>
              <a:t>. You will get a .pptx file that you can edit in PowerPoint. 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chemeClr val="hlink"/>
                </a:solidFill>
                <a:hlinkClick r:id="rId3" action="ppaction://hlinksldjump"/>
              </a:rPr>
              <a:t>Presentation design slide</a:t>
            </a:r>
            <a:r>
              <a:rPr lang="en" sz="1200"/>
              <a:t>)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/>
          </a:p>
        </p:txBody>
      </p:sp>
      <p:sp>
        <p:nvSpPr>
          <p:cNvPr id="665" name="Google Shape;665;p13"/>
          <p:cNvSpPr txBox="1">
            <a:spLocks noGrp="1"/>
          </p:cNvSpPr>
          <p:nvPr>
            <p:ph type="body" idx="1"/>
          </p:nvPr>
        </p:nvSpPr>
        <p:spPr>
          <a:xfrm>
            <a:off x="1241825" y="1125350"/>
            <a:ext cx="3111900" cy="273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EDIT IN GOOGLE SLIDES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"Use as Google Slides Theme"</a:t>
            </a:r>
            <a:r>
              <a:rPr lang="en" sz="1200"/>
              <a:t>.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You will get a copy of this document on your Google Drive and will be able to edit, add or delete slides.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You have to be signed in to your Google account.</a:t>
            </a:r>
            <a:endParaRPr/>
          </a:p>
        </p:txBody>
      </p:sp>
      <p:sp>
        <p:nvSpPr>
          <p:cNvPr id="666" name="Google Shape;666;p13"/>
          <p:cNvSpPr txBox="1">
            <a:spLocks noGrp="1"/>
          </p:cNvSpPr>
          <p:nvPr>
            <p:ph type="body" idx="2"/>
          </p:nvPr>
        </p:nvSpPr>
        <p:spPr>
          <a:xfrm>
            <a:off x="1241825" y="3143925"/>
            <a:ext cx="6660300" cy="6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2"/>
                </a:solidFill>
              </a:rPr>
              <a:t>More info on how to use this template at </a:t>
            </a:r>
            <a:r>
              <a:rPr lang="en" sz="1200" b="1" u="sng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slidescarnival.com/help-use-presentation-template</a:t>
            </a:r>
            <a:endParaRPr sz="1200" b="1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2"/>
                </a:solidFill>
              </a:rPr>
              <a:t>This template is free to use under </a:t>
            </a:r>
            <a:r>
              <a:rPr lang="en" sz="1200" u="sng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200">
                <a:solidFill>
                  <a:schemeClr val="accent2"/>
                </a:solidFill>
              </a:rPr>
              <a:t>. You can keep the Credits slide or mention SlidesCarnival and other resources used in a slide footer.</a:t>
            </a:r>
            <a:endParaRPr sz="120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2"/>
              </a:solidFill>
            </a:endParaRPr>
          </a:p>
        </p:txBody>
      </p:sp>
      <p:sp>
        <p:nvSpPr>
          <p:cNvPr id="667" name="Google Shape;667;p13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40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1259" name="Google Shape;1259;p40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graphicFrame>
        <p:nvGraphicFramePr>
          <p:cNvPr id="1260" name="Google Shape;1260;p40"/>
          <p:cNvGraphicFramePr/>
          <p:nvPr/>
        </p:nvGraphicFramePr>
        <p:xfrm>
          <a:off x="392525" y="1107281"/>
          <a:ext cx="8382600" cy="2490500"/>
        </p:xfrm>
        <a:graphic>
          <a:graphicData uri="http://schemas.openxmlformats.org/drawingml/2006/table">
            <a:tbl>
              <a:tblPr>
                <a:noFill/>
                <a:tableStyleId>{31778BD7-CB1E-45C7-9444-F9178D188997}</a:tableStyleId>
              </a:tblPr>
              <a:tblGrid>
                <a:gridCol w="14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49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9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9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9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41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1266" name="Google Shape;1266;p41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1267" name="Google Shape;1267;p41"/>
          <p:cNvSpPr/>
          <p:nvPr/>
        </p:nvSpPr>
        <p:spPr>
          <a:xfrm>
            <a:off x="665025" y="1053475"/>
            <a:ext cx="3835800" cy="1445100"/>
          </a:xfrm>
          <a:prstGeom prst="rect">
            <a:avLst/>
          </a:prstGeom>
          <a:solidFill>
            <a:srgbClr val="4B77FF">
              <a:alpha val="20670"/>
            </a:srgbClr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STRENGTHS</a:t>
            </a:r>
            <a:endParaRPr b="1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68" name="Google Shape;1268;p41"/>
          <p:cNvSpPr/>
          <p:nvPr/>
        </p:nvSpPr>
        <p:spPr>
          <a:xfrm>
            <a:off x="4659410" y="1053475"/>
            <a:ext cx="3835800" cy="1445100"/>
          </a:xfrm>
          <a:prstGeom prst="rect">
            <a:avLst/>
          </a:prstGeom>
          <a:solidFill>
            <a:srgbClr val="4B77FF">
              <a:alpha val="20670"/>
            </a:srgbClr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WEAKNESSES</a:t>
            </a:r>
            <a:endParaRPr b="1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69" name="Google Shape;1269;p41"/>
          <p:cNvSpPr/>
          <p:nvPr/>
        </p:nvSpPr>
        <p:spPr>
          <a:xfrm>
            <a:off x="665025" y="2657039"/>
            <a:ext cx="3835800" cy="1445100"/>
          </a:xfrm>
          <a:prstGeom prst="rect">
            <a:avLst/>
          </a:prstGeom>
          <a:solidFill>
            <a:srgbClr val="4B77FF">
              <a:alpha val="20670"/>
            </a:srgbClr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Black is the color of ebony and of outer space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OPPORTUNITIES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70" name="Google Shape;1270;p41"/>
          <p:cNvSpPr/>
          <p:nvPr/>
        </p:nvSpPr>
        <p:spPr>
          <a:xfrm>
            <a:off x="4659410" y="2657039"/>
            <a:ext cx="3835800" cy="1445100"/>
          </a:xfrm>
          <a:prstGeom prst="rect">
            <a:avLst/>
          </a:prstGeom>
          <a:solidFill>
            <a:srgbClr val="4B77FF">
              <a:alpha val="20670"/>
            </a:srgbClr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White is the color of milk and fresh snow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THREATS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71" name="Google Shape;1271;p41"/>
          <p:cNvSpPr/>
          <p:nvPr/>
        </p:nvSpPr>
        <p:spPr>
          <a:xfrm>
            <a:off x="3399669" y="1395425"/>
            <a:ext cx="2204100" cy="2204100"/>
          </a:xfrm>
          <a:prstGeom prst="pie">
            <a:avLst>
              <a:gd name="adj1" fmla="val 10788866"/>
              <a:gd name="adj2" fmla="val 16200000"/>
            </a:avLst>
          </a:prstGeom>
          <a:gradFill>
            <a:gsLst>
              <a:gs pos="0">
                <a:srgbClr val="3BE5CC"/>
              </a:gs>
              <a:gs pos="100000">
                <a:srgbClr val="02719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41"/>
          <p:cNvSpPr/>
          <p:nvPr/>
        </p:nvSpPr>
        <p:spPr>
          <a:xfrm rot="5400000">
            <a:off x="3558619" y="1395425"/>
            <a:ext cx="2204100" cy="2204100"/>
          </a:xfrm>
          <a:prstGeom prst="pie">
            <a:avLst>
              <a:gd name="adj1" fmla="val 10788866"/>
              <a:gd name="adj2" fmla="val 16200000"/>
            </a:avLst>
          </a:prstGeom>
          <a:gradFill>
            <a:gsLst>
              <a:gs pos="0">
                <a:srgbClr val="FFC229"/>
              </a:gs>
              <a:gs pos="100000">
                <a:srgbClr val="FF826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41"/>
          <p:cNvSpPr/>
          <p:nvPr/>
        </p:nvSpPr>
        <p:spPr>
          <a:xfrm rot="10800000">
            <a:off x="3558619" y="1555605"/>
            <a:ext cx="2204100" cy="2204100"/>
          </a:xfrm>
          <a:prstGeom prst="pie">
            <a:avLst>
              <a:gd name="adj1" fmla="val 10788866"/>
              <a:gd name="adj2" fmla="val 16200000"/>
            </a:avLst>
          </a:prstGeom>
          <a:gradFill>
            <a:gsLst>
              <a:gs pos="0">
                <a:srgbClr val="A54FA6"/>
              </a:gs>
              <a:gs pos="100000">
                <a:srgbClr val="F702A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4" name="Google Shape;1274;p41"/>
          <p:cNvSpPr/>
          <p:nvPr/>
        </p:nvSpPr>
        <p:spPr>
          <a:xfrm rot="-5400000">
            <a:off x="3399669" y="1555605"/>
            <a:ext cx="2204100" cy="2204100"/>
          </a:xfrm>
          <a:prstGeom prst="pie">
            <a:avLst>
              <a:gd name="adj1" fmla="val 10788866"/>
              <a:gd name="adj2" fmla="val 16200000"/>
            </a:avLst>
          </a:prstGeom>
          <a:gradFill>
            <a:gsLst>
              <a:gs pos="0">
                <a:srgbClr val="BEF176"/>
              </a:gs>
              <a:gs pos="100000">
                <a:srgbClr val="17A89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41"/>
          <p:cNvSpPr/>
          <p:nvPr/>
        </p:nvSpPr>
        <p:spPr>
          <a:xfrm>
            <a:off x="3907117" y="1855191"/>
            <a:ext cx="263014" cy="39929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dk1"/>
                </a:solidFill>
                <a:latin typeface="Catamaran"/>
              </a:rPr>
              <a:t>S</a:t>
            </a:r>
          </a:p>
        </p:txBody>
      </p:sp>
      <p:sp>
        <p:nvSpPr>
          <p:cNvPr id="1276" name="Google Shape;1276;p41"/>
          <p:cNvSpPr/>
          <p:nvPr/>
        </p:nvSpPr>
        <p:spPr>
          <a:xfrm>
            <a:off x="4833259" y="1862230"/>
            <a:ext cx="509696" cy="38916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dk1"/>
                </a:solidFill>
                <a:latin typeface="Catamaran"/>
              </a:rPr>
              <a:t>W</a:t>
            </a:r>
          </a:p>
        </p:txBody>
      </p:sp>
      <p:sp>
        <p:nvSpPr>
          <p:cNvPr id="1277" name="Google Shape;1277;p41"/>
          <p:cNvSpPr/>
          <p:nvPr/>
        </p:nvSpPr>
        <p:spPr>
          <a:xfrm>
            <a:off x="3875578" y="2864086"/>
            <a:ext cx="375091" cy="39986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dk1"/>
                </a:solidFill>
                <a:latin typeface="Catamaran"/>
              </a:rPr>
              <a:t>O</a:t>
            </a:r>
          </a:p>
        </p:txBody>
      </p:sp>
      <p:sp>
        <p:nvSpPr>
          <p:cNvPr id="1278" name="Google Shape;1278;p41"/>
          <p:cNvSpPr/>
          <p:nvPr/>
        </p:nvSpPr>
        <p:spPr>
          <a:xfrm>
            <a:off x="4937451" y="2871126"/>
            <a:ext cx="321587" cy="38296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dk1"/>
                </a:solidFill>
                <a:latin typeface="Catamaran"/>
              </a:rPr>
              <a:t>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42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1284" name="Google Shape;1284;p42"/>
          <p:cNvSpPr txBox="1">
            <a:spLocks noGrp="1"/>
          </p:cNvSpPr>
          <p:nvPr>
            <p:ph type="sldNum" idx="12"/>
          </p:nvPr>
        </p:nvSpPr>
        <p:spPr>
          <a:xfrm>
            <a:off x="4297650" y="4903000"/>
            <a:ext cx="548700" cy="24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1285" name="Google Shape;1285;p42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Key Activities</a:t>
            </a:r>
            <a:endParaRPr sz="900" b="1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sz="800" b="1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86" name="Google Shape;1286;p42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Key Resources</a:t>
            </a:r>
            <a:endParaRPr sz="900" b="1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sz="900" b="1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87" name="Google Shape;1287;p42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Value Propositions</a:t>
            </a:r>
            <a:endParaRPr sz="900" b="1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sz="900" b="1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88" name="Google Shape;1288;p42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Customer Relationships</a:t>
            </a:r>
            <a:endParaRPr sz="900" b="1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sz="900" b="1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89" name="Google Shape;1289;p42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Channels</a:t>
            </a:r>
            <a:endParaRPr sz="900" b="1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sz="900" b="1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90" name="Google Shape;1290;p42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Customer Segments</a:t>
            </a:r>
            <a:endParaRPr sz="900" b="1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sz="900" b="1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91" name="Google Shape;1291;p42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Key Partners</a:t>
            </a:r>
            <a:endParaRPr sz="900" b="1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sz="800" b="1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92" name="Google Shape;1292;p42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Cost Structure</a:t>
            </a:r>
            <a:endParaRPr sz="900" b="1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sz="900" b="1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93" name="Google Shape;1293;p42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Revenue Streams</a:t>
            </a:r>
            <a:endParaRPr sz="900" b="1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sz="900" b="1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94" name="Google Shape;1294;p42"/>
          <p:cNvSpPr/>
          <p:nvPr/>
        </p:nvSpPr>
        <p:spPr>
          <a:xfrm>
            <a:off x="4279392" y="3732401"/>
            <a:ext cx="216410" cy="215154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5" name="Google Shape;1295;p42"/>
          <p:cNvSpPr/>
          <p:nvPr/>
        </p:nvSpPr>
        <p:spPr>
          <a:xfrm>
            <a:off x="6865890" y="543301"/>
            <a:ext cx="215789" cy="193705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6" name="Google Shape;1296;p42"/>
          <p:cNvSpPr/>
          <p:nvPr/>
        </p:nvSpPr>
        <p:spPr>
          <a:xfrm>
            <a:off x="1702233" y="543296"/>
            <a:ext cx="207590" cy="207590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7" name="Google Shape;1297;p42"/>
          <p:cNvSpPr/>
          <p:nvPr/>
        </p:nvSpPr>
        <p:spPr>
          <a:xfrm>
            <a:off x="8608121" y="543223"/>
            <a:ext cx="197487" cy="208211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8" name="Google Shape;1298;p42"/>
          <p:cNvGrpSpPr/>
          <p:nvPr/>
        </p:nvGrpSpPr>
        <p:grpSpPr>
          <a:xfrm>
            <a:off x="8577842" y="3732406"/>
            <a:ext cx="227770" cy="165313"/>
            <a:chOff x="4604550" y="3714775"/>
            <a:chExt cx="439625" cy="319075"/>
          </a:xfrm>
        </p:grpSpPr>
        <p:sp>
          <p:nvSpPr>
            <p:cNvPr id="1299" name="Google Shape;1299;p42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2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1" name="Google Shape;1301;p42"/>
          <p:cNvGrpSpPr/>
          <p:nvPr/>
        </p:nvGrpSpPr>
        <p:grpSpPr>
          <a:xfrm>
            <a:off x="5169094" y="543218"/>
            <a:ext cx="188666" cy="240398"/>
            <a:chOff x="1959600" y="4980625"/>
            <a:chExt cx="364150" cy="464000"/>
          </a:xfrm>
        </p:grpSpPr>
        <p:sp>
          <p:nvSpPr>
            <p:cNvPr id="1302" name="Google Shape;1302;p42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2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2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2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2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2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2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9" name="Google Shape;1309;p42"/>
          <p:cNvGrpSpPr/>
          <p:nvPr/>
        </p:nvGrpSpPr>
        <p:grpSpPr>
          <a:xfrm>
            <a:off x="6802664" y="2137732"/>
            <a:ext cx="278880" cy="267521"/>
            <a:chOff x="5233525" y="4954450"/>
            <a:chExt cx="538275" cy="516350"/>
          </a:xfrm>
        </p:grpSpPr>
        <p:sp>
          <p:nvSpPr>
            <p:cNvPr id="1310" name="Google Shape;1310;p42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2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2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2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2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2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1" name="Google Shape;1321;p42"/>
          <p:cNvGrpSpPr/>
          <p:nvPr/>
        </p:nvGrpSpPr>
        <p:grpSpPr>
          <a:xfrm>
            <a:off x="3358097" y="2137734"/>
            <a:ext cx="283932" cy="258066"/>
            <a:chOff x="4556450" y="4963575"/>
            <a:chExt cx="548025" cy="498100"/>
          </a:xfrm>
        </p:grpSpPr>
        <p:sp>
          <p:nvSpPr>
            <p:cNvPr id="1322" name="Google Shape;1322;p42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2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2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2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2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7" name="Google Shape;1327;p42"/>
          <p:cNvSpPr/>
          <p:nvPr/>
        </p:nvSpPr>
        <p:spPr>
          <a:xfrm>
            <a:off x="3406103" y="543301"/>
            <a:ext cx="227743" cy="227797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43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1333" name="Google Shape;1333;p43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1334" name="Google Shape;1334;p43"/>
          <p:cNvGrpSpPr/>
          <p:nvPr/>
        </p:nvGrpSpPr>
        <p:grpSpPr>
          <a:xfrm>
            <a:off x="1200448" y="1100517"/>
            <a:ext cx="3273344" cy="2942799"/>
            <a:chOff x="3778727" y="4460423"/>
            <a:chExt cx="720160" cy="647438"/>
          </a:xfrm>
        </p:grpSpPr>
        <p:sp>
          <p:nvSpPr>
            <p:cNvPr id="1335" name="Google Shape;1335;p43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36" name="Google Shape;1336;p43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37" name="Google Shape;1337;p43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38" name="Google Shape;1338;p43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39" name="Google Shape;1339;p43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40" name="Google Shape;1340;p43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41" name="Google Shape;1341;p43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cxnSp>
        <p:nvCxnSpPr>
          <p:cNvPr id="1342" name="Google Shape;1342;p43"/>
          <p:cNvCxnSpPr/>
          <p:nvPr/>
        </p:nvCxnSpPr>
        <p:spPr>
          <a:xfrm>
            <a:off x="4401047" y="1587538"/>
            <a:ext cx="958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343" name="Google Shape;1343;p43"/>
          <p:cNvSpPr txBox="1"/>
          <p:nvPr/>
        </p:nvSpPr>
        <p:spPr>
          <a:xfrm>
            <a:off x="5415730" y="1431457"/>
            <a:ext cx="25281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sz="10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1344" name="Google Shape;1344;p43"/>
          <p:cNvCxnSpPr/>
          <p:nvPr/>
        </p:nvCxnSpPr>
        <p:spPr>
          <a:xfrm>
            <a:off x="4259822" y="2024460"/>
            <a:ext cx="11001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345" name="Google Shape;1345;p43"/>
          <p:cNvSpPr txBox="1"/>
          <p:nvPr/>
        </p:nvSpPr>
        <p:spPr>
          <a:xfrm>
            <a:off x="5415730" y="1868370"/>
            <a:ext cx="25281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sz="10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1346" name="Google Shape;1346;p43"/>
          <p:cNvCxnSpPr/>
          <p:nvPr/>
        </p:nvCxnSpPr>
        <p:spPr>
          <a:xfrm>
            <a:off x="4059130" y="2461382"/>
            <a:ext cx="13005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347" name="Google Shape;1347;p43"/>
          <p:cNvSpPr txBox="1"/>
          <p:nvPr/>
        </p:nvSpPr>
        <p:spPr>
          <a:xfrm>
            <a:off x="5415730" y="2305283"/>
            <a:ext cx="25281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sz="10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1348" name="Google Shape;1348;p43"/>
          <p:cNvCxnSpPr/>
          <p:nvPr/>
        </p:nvCxnSpPr>
        <p:spPr>
          <a:xfrm>
            <a:off x="3888172" y="2898282"/>
            <a:ext cx="14715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349" name="Google Shape;1349;p43"/>
          <p:cNvSpPr txBox="1"/>
          <p:nvPr/>
        </p:nvSpPr>
        <p:spPr>
          <a:xfrm>
            <a:off x="5415730" y="2742197"/>
            <a:ext cx="25281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sz="10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1350" name="Google Shape;1350;p43"/>
          <p:cNvCxnSpPr/>
          <p:nvPr/>
        </p:nvCxnSpPr>
        <p:spPr>
          <a:xfrm>
            <a:off x="3702336" y="3335204"/>
            <a:ext cx="16575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351" name="Google Shape;1351;p43"/>
          <p:cNvSpPr txBox="1"/>
          <p:nvPr/>
        </p:nvSpPr>
        <p:spPr>
          <a:xfrm>
            <a:off x="5415730" y="3179110"/>
            <a:ext cx="25281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sz="10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1352" name="Google Shape;1352;p43"/>
          <p:cNvCxnSpPr/>
          <p:nvPr/>
        </p:nvCxnSpPr>
        <p:spPr>
          <a:xfrm>
            <a:off x="3509083" y="3772104"/>
            <a:ext cx="18429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353" name="Google Shape;1353;p43"/>
          <p:cNvSpPr txBox="1"/>
          <p:nvPr/>
        </p:nvSpPr>
        <p:spPr>
          <a:xfrm>
            <a:off x="5415730" y="3616023"/>
            <a:ext cx="25281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sz="10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44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1359" name="Google Shape;1359;p44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1360" name="Google Shape;1360;p44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2265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61" name="Google Shape;1361;p44"/>
          <p:cNvSpPr txBox="1"/>
          <p:nvPr/>
        </p:nvSpPr>
        <p:spPr>
          <a:xfrm>
            <a:off x="860325" y="28456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Imani Jackson</a:t>
            </a:r>
            <a:br>
              <a:rPr lang="en">
                <a:latin typeface="Catamaran"/>
                <a:ea typeface="Catamaran"/>
                <a:cs typeface="Catamaran"/>
                <a:sym typeface="Catamaran"/>
              </a:rPr>
            </a:br>
            <a:r>
              <a:rPr lang="en" sz="8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JOB TITLE</a:t>
            </a:r>
            <a:endParaRPr sz="8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362" name="Google Shape;1362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025" y="12265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63" name="Google Shape;1363;p44"/>
          <p:cNvSpPr txBox="1"/>
          <p:nvPr/>
        </p:nvSpPr>
        <p:spPr>
          <a:xfrm>
            <a:off x="2840050" y="28456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Marcos Galán</a:t>
            </a:r>
            <a:br>
              <a:rPr lang="en">
                <a:latin typeface="Catamaran"/>
                <a:ea typeface="Catamaran"/>
                <a:cs typeface="Catamaran"/>
                <a:sym typeface="Catamaran"/>
              </a:rPr>
            </a:br>
            <a:r>
              <a:rPr lang="en" sz="8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JOB TITLE</a:t>
            </a:r>
            <a:endParaRPr sz="8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364" name="Google Shape;1364;p44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12265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65" name="Google Shape;1365;p44"/>
          <p:cNvSpPr txBox="1"/>
          <p:nvPr/>
        </p:nvSpPr>
        <p:spPr>
          <a:xfrm>
            <a:off x="4819775" y="28456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Ixchel Valdía</a:t>
            </a:r>
            <a:br>
              <a:rPr lang="en">
                <a:latin typeface="Catamaran"/>
                <a:ea typeface="Catamaran"/>
                <a:cs typeface="Catamaran"/>
                <a:sym typeface="Catamaran"/>
              </a:rPr>
            </a:br>
            <a:r>
              <a:rPr lang="en" sz="8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JOB TITLE</a:t>
            </a:r>
            <a:endParaRPr sz="8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366" name="Google Shape;1366;p44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12265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67" name="Google Shape;1367;p44"/>
          <p:cNvSpPr txBox="1"/>
          <p:nvPr/>
        </p:nvSpPr>
        <p:spPr>
          <a:xfrm>
            <a:off x="6799500" y="28456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Nils Årud</a:t>
            </a:r>
            <a:br>
              <a:rPr lang="en">
                <a:latin typeface="Catamaran"/>
                <a:ea typeface="Catamaran"/>
                <a:cs typeface="Catamaran"/>
                <a:sym typeface="Catamaran"/>
              </a:rPr>
            </a:br>
            <a:r>
              <a:rPr lang="en" sz="8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JOB TITLE</a:t>
            </a:r>
            <a:endParaRPr sz="8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45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1373" name="Google Shape;1373;p45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4" name="Google Shape;1374;p45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1375" name="Google Shape;1375;p45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6" name="Google Shape;1376;p45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7" name="Google Shape;1377;p45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8" name="Google Shape;1378;p45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9" name="Google Shape;1379;p45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0" name="Google Shape;1380;p45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1" name="Google Shape;1381;p45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2" name="Google Shape;1382;p45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3" name="Google Shape;1383;p45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4" name="Google Shape;1384;p45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5" name="Google Shape;1385;p45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6" name="Google Shape;1386;p45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7" name="Google Shape;1387;p45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8" name="Google Shape;1388;p45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9" name="Google Shape;1389;p45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0" name="Google Shape;1390;p45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1" name="Google Shape;1391;p45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2" name="Google Shape;1392;p45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3" name="Google Shape;1393;p45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4" name="Google Shape;1394;p45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5" name="Google Shape;1395;p45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6" name="Google Shape;1396;p45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7" name="Google Shape;1397;p45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8" name="Google Shape;1398;p45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9" name="Google Shape;1399;p45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45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1" name="Google Shape;1401;p45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2" name="Google Shape;1402;p45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3" name="Google Shape;1403;p45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4" name="Google Shape;1404;p45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5" name="Google Shape;1405;p45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6" name="Google Shape;1406;p45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7" name="Google Shape;1407;p45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8" name="Google Shape;1408;p45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9" name="Google Shape;1409;p45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0" name="Google Shape;1410;p45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1" name="Google Shape;1411;p45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2" name="Google Shape;1412;p45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3" name="Google Shape;1413;p45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4" name="Google Shape;1414;p45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5" name="Google Shape;1415;p45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6" name="Google Shape;1416;p45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7" name="Google Shape;1417;p45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8" name="Google Shape;1418;p45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9" name="Google Shape;1419;p45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0" name="Google Shape;1420;p45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21" name="Google Shape;1421;p45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1422" name="Google Shape;1422;p45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1423" name="Google Shape;1423;p45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4" name="Google Shape;1424;p45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5" name="Google Shape;1425;p45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6" name="Google Shape;1426;p45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7" name="Google Shape;1427;p45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8" name="Google Shape;1428;p45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9" name="Google Shape;1429;p45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0" name="Google Shape;1430;p45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1" name="Google Shape;1431;p45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2" name="Google Shape;1432;p45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3" name="Google Shape;1433;p45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4" name="Google Shape;1434;p45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5" name="Google Shape;1435;p45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6" name="Google Shape;1436;p45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7" name="Google Shape;1437;p45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8" name="Google Shape;1438;p45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9" name="Google Shape;1439;p45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0" name="Google Shape;1440;p45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1" name="Google Shape;1441;p45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2" name="Google Shape;1442;p45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3" name="Google Shape;1443;p45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4" name="Google Shape;1444;p45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445" name="Google Shape;1445;p45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1446" name="Google Shape;1446;p45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1447" name="Google Shape;1447;p45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LOW VALUE 1</a:t>
            </a:r>
            <a:endParaRPr sz="8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448" name="Google Shape;1448;p45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HIGH VALUE 1</a:t>
            </a:r>
            <a:endParaRPr sz="8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449" name="Google Shape;1449;p45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LOW VALUE 2</a:t>
            </a:r>
            <a:endParaRPr sz="8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450" name="Google Shape;1450;p45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HIGH VALUE 2</a:t>
            </a:r>
            <a:endParaRPr sz="8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451" name="Google Shape;1451;p45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gradFill>
            <a:gsLst>
              <a:gs pos="0">
                <a:srgbClr val="3BE5CC"/>
              </a:gs>
              <a:gs pos="100000">
                <a:srgbClr val="027196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Our company</a:t>
            </a:r>
            <a:endParaRPr sz="8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452" name="Google Shape;1452;p45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gradFill>
            <a:gsLst>
              <a:gs pos="0">
                <a:srgbClr val="FFC229"/>
              </a:gs>
              <a:gs pos="100000">
                <a:srgbClr val="FF826C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Competitor</a:t>
            </a:r>
            <a:endParaRPr sz="8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453" name="Google Shape;1453;p45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gradFill>
            <a:gsLst>
              <a:gs pos="0">
                <a:srgbClr val="BEF176"/>
              </a:gs>
              <a:gs pos="100000">
                <a:srgbClr val="17A892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Competitor</a:t>
            </a:r>
            <a:endParaRPr sz="8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454" name="Google Shape;1454;p45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gradFill>
            <a:gsLst>
              <a:gs pos="0">
                <a:srgbClr val="FF826C"/>
              </a:gs>
              <a:gs pos="100000">
                <a:srgbClr val="FF3E45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Competitor</a:t>
            </a:r>
            <a:endParaRPr sz="8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455" name="Google Shape;1455;p45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gradFill>
            <a:gsLst>
              <a:gs pos="0">
                <a:srgbClr val="A54FA6"/>
              </a:gs>
              <a:gs pos="100000">
                <a:srgbClr val="F702A2"/>
              </a:gs>
            </a:gsLst>
            <a:lin ang="54007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Competitor</a:t>
            </a:r>
            <a:endParaRPr sz="8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456" name="Google Shape;1456;p45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gradFill>
            <a:gsLst>
              <a:gs pos="0">
                <a:srgbClr val="BEF176"/>
              </a:gs>
              <a:gs pos="100000">
                <a:srgbClr val="17A892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Competitor</a:t>
            </a:r>
            <a:endParaRPr sz="8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457" name="Google Shape;1457;p45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gradFill>
            <a:gsLst>
              <a:gs pos="0">
                <a:srgbClr val="A54FA6"/>
              </a:gs>
              <a:gs pos="100000">
                <a:srgbClr val="F702A2"/>
              </a:gs>
            </a:gsLst>
            <a:lin ang="54007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Competitor</a:t>
            </a:r>
            <a:endParaRPr sz="8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46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1463" name="Google Shape;1463;p46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aphicFrame>
        <p:nvGraphicFramePr>
          <p:cNvPr id="1464" name="Google Shape;1464;p46"/>
          <p:cNvGraphicFramePr/>
          <p:nvPr/>
        </p:nvGraphicFramePr>
        <p:xfrm>
          <a:off x="855300" y="1169925"/>
          <a:ext cx="7530600" cy="2475470"/>
        </p:xfrm>
        <a:graphic>
          <a:graphicData uri="http://schemas.openxmlformats.org/drawingml/2006/table">
            <a:tbl>
              <a:tblPr>
                <a:noFill/>
                <a:tableStyleId>{AA729D15-B007-41AA-B28D-3FF0FDEF8188}</a:tableStyleId>
              </a:tblPr>
              <a:tblGrid>
                <a:gridCol w="8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466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09:00 - 09:45</a:t>
                      </a:r>
                      <a:endParaRPr sz="80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0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9" name="Google Shape;1469;p47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1470" name="Google Shape;1470;p47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7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7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7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7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7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7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7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7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7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7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7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4" name="Google Shape;1484;p47"/>
          <p:cNvGrpSpPr/>
          <p:nvPr/>
        </p:nvGrpSpPr>
        <p:grpSpPr>
          <a:xfrm>
            <a:off x="901439" y="399041"/>
            <a:ext cx="372594" cy="310144"/>
            <a:chOff x="1247825" y="322750"/>
            <a:chExt cx="443300" cy="369000"/>
          </a:xfrm>
        </p:grpSpPr>
        <p:sp>
          <p:nvSpPr>
            <p:cNvPr id="1485" name="Google Shape;1485;p47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7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7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7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7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0" name="Google Shape;1490;p47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1491" name="Google Shape;1491;p47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7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7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7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7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6" name="Google Shape;1496;p47"/>
          <p:cNvSpPr/>
          <p:nvPr/>
        </p:nvSpPr>
        <p:spPr>
          <a:xfrm>
            <a:off x="2071920" y="386254"/>
            <a:ext cx="291717" cy="335738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7" name="Google Shape;1497;p47"/>
          <p:cNvSpPr/>
          <p:nvPr/>
        </p:nvSpPr>
        <p:spPr>
          <a:xfrm>
            <a:off x="2656888" y="387284"/>
            <a:ext cx="251793" cy="333678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8" name="Google Shape;1498;p47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1499" name="Google Shape;1499;p47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7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7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7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3" name="Google Shape;1503;p47"/>
          <p:cNvSpPr/>
          <p:nvPr/>
        </p:nvSpPr>
        <p:spPr>
          <a:xfrm>
            <a:off x="4284851" y="385750"/>
            <a:ext cx="385895" cy="336746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4" name="Google Shape;1504;p47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1505" name="Google Shape;1505;p47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7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7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7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7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7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7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2" name="Google Shape;1512;p47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1513" name="Google Shape;1513;p47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7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7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7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7" name="Google Shape;1517;p47"/>
          <p:cNvSpPr/>
          <p:nvPr/>
        </p:nvSpPr>
        <p:spPr>
          <a:xfrm>
            <a:off x="2042249" y="944598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p47"/>
          <p:cNvSpPr/>
          <p:nvPr/>
        </p:nvSpPr>
        <p:spPr>
          <a:xfrm>
            <a:off x="2607759" y="961997"/>
            <a:ext cx="350068" cy="314242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p47"/>
          <p:cNvSpPr/>
          <p:nvPr/>
        </p:nvSpPr>
        <p:spPr>
          <a:xfrm>
            <a:off x="3177871" y="964561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0" name="Google Shape;1520;p47"/>
          <p:cNvSpPr/>
          <p:nvPr/>
        </p:nvSpPr>
        <p:spPr>
          <a:xfrm>
            <a:off x="3754139" y="967629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1" name="Google Shape;1521;p47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1522" name="Google Shape;1522;p47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7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4" name="Google Shape;1524;p47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1525" name="Google Shape;1525;p47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7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7" name="Google Shape;1527;p47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1528" name="Google Shape;1528;p47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7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7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1" name="Google Shape;1531;p47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1532" name="Google Shape;1532;p47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7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7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7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7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7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7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9" name="Google Shape;1539;p47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1540" name="Google Shape;1540;p47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7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7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7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7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7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6" name="Google Shape;1546;p47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1547" name="Google Shape;1547;p4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7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1" name="Google Shape;1551;p47"/>
          <p:cNvSpPr/>
          <p:nvPr/>
        </p:nvSpPr>
        <p:spPr>
          <a:xfrm>
            <a:off x="2614399" y="151574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2" name="Google Shape;1552;p47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1553" name="Google Shape;1553;p47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7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5" name="Google Shape;1555;p47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1556" name="Google Shape;1556;p47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7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7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7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7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1" name="Google Shape;1561;p47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1562" name="Google Shape;1562;p47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7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4" name="Google Shape;1564;p47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1565" name="Google Shape;1565;p47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7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7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7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7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7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7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2" name="Google Shape;1572;p47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1573" name="Google Shape;1573;p47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7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7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7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7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8" name="Google Shape;1578;p47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1579" name="Google Shape;1579;p47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7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7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7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7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7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7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7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7" name="Google Shape;1587;p47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1588" name="Google Shape;1588;p47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7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7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7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2" name="Google Shape;1592;p47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1593" name="Google Shape;1593;p47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7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7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7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7" name="Google Shape;1597;p47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1598" name="Google Shape;1598;p47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7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7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7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2" name="Google Shape;1602;p47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1603" name="Google Shape;1603;p47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7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5" name="Google Shape;1605;p47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1606" name="Google Shape;1606;p47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7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8" name="Google Shape;1608;p47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1609" name="Google Shape;1609;p47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7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1" name="Google Shape;1611;p47"/>
          <p:cNvSpPr/>
          <p:nvPr/>
        </p:nvSpPr>
        <p:spPr>
          <a:xfrm>
            <a:off x="4317611" y="2080241"/>
            <a:ext cx="320378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2" name="Google Shape;1612;p47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1613" name="Google Shape;1613;p47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7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5" name="Google Shape;1615;p47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1616" name="Google Shape;1616;p47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7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7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7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7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7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7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7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4" name="Google Shape;1624;p47"/>
          <p:cNvSpPr/>
          <p:nvPr/>
        </p:nvSpPr>
        <p:spPr>
          <a:xfrm>
            <a:off x="1484913" y="2598660"/>
            <a:ext cx="335738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5" name="Google Shape;1625;p47"/>
          <p:cNvSpPr/>
          <p:nvPr/>
        </p:nvSpPr>
        <p:spPr>
          <a:xfrm>
            <a:off x="963405" y="2598660"/>
            <a:ext cx="248746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47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1627" name="Google Shape;1627;p47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7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9" name="Google Shape;1629;p47"/>
          <p:cNvSpPr/>
          <p:nvPr/>
        </p:nvSpPr>
        <p:spPr>
          <a:xfrm>
            <a:off x="3734681" y="2636022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0" name="Google Shape;1630;p47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1631" name="Google Shape;1631;p47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7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3" name="Google Shape;1633;p47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1634" name="Google Shape;1634;p4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8" name="Google Shape;1638;p47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1639" name="Google Shape;1639;p47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7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47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2" name="Google Shape;1642;p47"/>
          <p:cNvSpPr/>
          <p:nvPr/>
        </p:nvSpPr>
        <p:spPr>
          <a:xfrm>
            <a:off x="4907686" y="2619652"/>
            <a:ext cx="270221" cy="3889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3" name="Google Shape;1643;p47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1644" name="Google Shape;1644;p47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7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7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7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7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7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0" name="Google Shape;1650;p47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1651" name="Google Shape;1651;p47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7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7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47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7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7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47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47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7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0" name="Google Shape;1660;p47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1661" name="Google Shape;1661;p47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7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7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4" name="Google Shape;1664;p47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1665" name="Google Shape;1665;p47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7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7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8" name="Google Shape;1668;p47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1669" name="Google Shape;1669;p47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7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7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7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7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4" name="Google Shape;1674;p47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1675" name="Google Shape;1675;p47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7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7" name="Google Shape;1677;p47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1678" name="Google Shape;1678;p47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7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7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7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7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7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7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5" name="Google Shape;1685;p47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1686" name="Google Shape;1686;p47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7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47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47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7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47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2" name="Google Shape;1692;p47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1693" name="Google Shape;1693;p4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5" name="Google Shape;1695;p47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1696" name="Google Shape;1696;p4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0" name="Google Shape;1700;p47"/>
          <p:cNvSpPr/>
          <p:nvPr/>
        </p:nvSpPr>
        <p:spPr>
          <a:xfrm>
            <a:off x="886643" y="383052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1" name="Google Shape;1701;p47"/>
          <p:cNvSpPr/>
          <p:nvPr/>
        </p:nvSpPr>
        <p:spPr>
          <a:xfrm>
            <a:off x="3177366" y="3773703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2" name="Google Shape;1702;p47"/>
          <p:cNvSpPr/>
          <p:nvPr/>
        </p:nvSpPr>
        <p:spPr>
          <a:xfrm>
            <a:off x="2612361" y="3795199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3" name="Google Shape;1703;p47"/>
          <p:cNvSpPr/>
          <p:nvPr/>
        </p:nvSpPr>
        <p:spPr>
          <a:xfrm>
            <a:off x="3740838" y="3772169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4" name="Google Shape;1704;p47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1705" name="Google Shape;1705;p47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47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7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7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47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47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47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47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3" name="Google Shape;1713;p47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1714" name="Google Shape;1714;p47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47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6" name="Google Shape;1716;p47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1717" name="Google Shape;1717;p47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47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47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47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47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47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3" name="Google Shape;1723;p47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1724" name="Google Shape;1724;p47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47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47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47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47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47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47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1" name="Google Shape;1731;p47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1732" name="Google Shape;1732;p47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47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47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5" name="Google Shape;1735;p47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1736" name="Google Shape;1736;p47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47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47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47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47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47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2" name="Google Shape;1742;p47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1743" name="Google Shape;1743;p47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47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47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6" name="Google Shape;1746;p47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1747" name="Google Shape;1747;p47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47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47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0" name="Google Shape;1750;p47"/>
          <p:cNvGrpSpPr/>
          <p:nvPr/>
        </p:nvGrpSpPr>
        <p:grpSpPr>
          <a:xfrm>
            <a:off x="5461718" y="4356472"/>
            <a:ext cx="290183" cy="333678"/>
            <a:chOff x="6673500" y="5031175"/>
            <a:chExt cx="345250" cy="397000"/>
          </a:xfrm>
        </p:grpSpPr>
        <p:sp>
          <p:nvSpPr>
            <p:cNvPr id="1751" name="Google Shape;1751;p47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47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47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47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47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6" name="Google Shape;1756;p47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1757" name="Google Shape;1757;p47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47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7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47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47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47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7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47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47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47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47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47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47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47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7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47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47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7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7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7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7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7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7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7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7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7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7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4" name="Google Shape;1784;p47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1785" name="Google Shape;1785;p47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7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7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7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7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7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7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7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7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7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7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7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7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7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7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7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47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47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47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47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7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7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7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8" name="Google Shape;1808;p47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1809" name="Google Shape;1809;p47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7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7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7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7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7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7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7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7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7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7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7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7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7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3" name="Google Shape;1823;p47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1824" name="Google Shape;1824;p47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7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7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7" name="Google Shape;1827;p47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1828" name="Google Shape;1828;p47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7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7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7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7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7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4" name="Google Shape;1834;p47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1835" name="Google Shape;1835;p4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3" name="Google Shape;1843;p47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1844" name="Google Shape;1844;p47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7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7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7" name="Google Shape;1847;p47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1848" name="Google Shape;1848;p47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7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7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7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7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3" name="Google Shape;1853;p47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1854" name="Google Shape;1854;p47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7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7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47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47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47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47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1" name="Google Shape;1861;p47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1862" name="Google Shape;1862;p47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47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47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47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47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47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8" name="Google Shape;1868;p47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1869" name="Google Shape;1869;p47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47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47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47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47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47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47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47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7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8" name="Google Shape;1878;p47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1879" name="Google Shape;1879;p47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47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47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47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47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47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47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47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47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47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47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0" name="Google Shape;1890;p47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1891" name="Google Shape;1891;p47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47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47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47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47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6" name="Google Shape;1896;p47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1897" name="Google Shape;1897;p47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47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7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7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47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47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47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4" name="Google Shape;1904;p47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1905" name="Google Shape;1905;p47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47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7" name="Google Shape;1907;p47"/>
          <p:cNvGrpSpPr/>
          <p:nvPr/>
        </p:nvGrpSpPr>
        <p:grpSpPr>
          <a:xfrm>
            <a:off x="6359914" y="2509302"/>
            <a:ext cx="1079481" cy="1051467"/>
            <a:chOff x="5916675" y="927975"/>
            <a:chExt cx="516350" cy="502950"/>
          </a:xfrm>
        </p:grpSpPr>
        <p:sp>
          <p:nvSpPr>
            <p:cNvPr id="1908" name="Google Shape;1908;p47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1C23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7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1C23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0" name="Google Shape;1910;p47"/>
          <p:cNvGrpSpPr/>
          <p:nvPr/>
        </p:nvGrpSpPr>
        <p:grpSpPr>
          <a:xfrm>
            <a:off x="6360057" y="1803400"/>
            <a:ext cx="433992" cy="422729"/>
            <a:chOff x="5916675" y="927975"/>
            <a:chExt cx="516350" cy="502950"/>
          </a:xfrm>
        </p:grpSpPr>
        <p:sp>
          <p:nvSpPr>
            <p:cNvPr id="1911" name="Google Shape;1911;p47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7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3" name="Google Shape;1913;p47"/>
          <p:cNvSpPr/>
          <p:nvPr/>
        </p:nvSpPr>
        <p:spPr>
          <a:xfrm>
            <a:off x="7436055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4" name="Google Shape;1914;p47"/>
          <p:cNvSpPr/>
          <p:nvPr/>
        </p:nvSpPr>
        <p:spPr>
          <a:xfrm>
            <a:off x="6552218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5" name="Google Shape;1915;p47"/>
          <p:cNvSpPr/>
          <p:nvPr/>
        </p:nvSpPr>
        <p:spPr>
          <a:xfrm>
            <a:off x="6837753" y="3097315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6" name="Google Shape;1916;p47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1917" name="Google Shape;1917;p47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900" b="1"/>
          </a:p>
        </p:txBody>
      </p:sp>
      <p:sp>
        <p:nvSpPr>
          <p:cNvPr id="1918" name="Google Shape;1918;p47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182880" lvl="0" indent="-1485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▹"/>
            </a:pPr>
            <a:r>
              <a:rPr lang="en" sz="900"/>
              <a:t>Resize them without losing quality.</a:t>
            </a:r>
            <a:endParaRPr sz="900"/>
          </a:p>
          <a:p>
            <a:pPr marL="182880" lvl="0" indent="-1485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▹"/>
            </a:pPr>
            <a:r>
              <a:rPr lang="en" sz="900"/>
              <a:t>Change fill color and opacity.</a:t>
            </a:r>
            <a:endParaRPr sz="900"/>
          </a:p>
          <a:p>
            <a:pPr marL="182880" lvl="0" indent="-1485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▹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3" name="Google Shape;1923;p48"/>
          <p:cNvGrpSpPr/>
          <p:nvPr/>
        </p:nvGrpSpPr>
        <p:grpSpPr>
          <a:xfrm>
            <a:off x="3193214" y="1664730"/>
            <a:ext cx="404980" cy="405056"/>
            <a:chOff x="3706812" y="1035050"/>
            <a:chExt cx="4792662" cy="4787899"/>
          </a:xfrm>
        </p:grpSpPr>
        <p:sp>
          <p:nvSpPr>
            <p:cNvPr id="1924" name="Google Shape;1924;p48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5" name="Google Shape;1925;p48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6" name="Google Shape;1926;p48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7" name="Google Shape;1927;p48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8" name="Google Shape;1928;p48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9" name="Google Shape;1929;p48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30" name="Google Shape;1930;p48"/>
          <p:cNvGrpSpPr/>
          <p:nvPr/>
        </p:nvGrpSpPr>
        <p:grpSpPr>
          <a:xfrm>
            <a:off x="2030228" y="1664851"/>
            <a:ext cx="403069" cy="405146"/>
            <a:chOff x="1400175" y="1220787"/>
            <a:chExt cx="4473575" cy="4476750"/>
          </a:xfrm>
        </p:grpSpPr>
        <p:sp>
          <p:nvSpPr>
            <p:cNvPr id="1931" name="Google Shape;1931;p48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2" name="Google Shape;1932;p48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3" name="Google Shape;1933;p48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4" name="Google Shape;1934;p48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35" name="Google Shape;1935;p48"/>
          <p:cNvGrpSpPr/>
          <p:nvPr/>
        </p:nvGrpSpPr>
        <p:grpSpPr>
          <a:xfrm>
            <a:off x="1447164" y="1664875"/>
            <a:ext cx="405450" cy="405333"/>
            <a:chOff x="1649412" y="927100"/>
            <a:chExt cx="5011737" cy="5016500"/>
          </a:xfrm>
        </p:grpSpPr>
        <p:sp>
          <p:nvSpPr>
            <p:cNvPr id="1936" name="Google Shape;1936;p48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7" name="Google Shape;1937;p48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8" name="Google Shape;1938;p48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39" name="Google Shape;1939;p48"/>
          <p:cNvGrpSpPr/>
          <p:nvPr/>
        </p:nvGrpSpPr>
        <p:grpSpPr>
          <a:xfrm>
            <a:off x="2611040" y="1664979"/>
            <a:ext cx="404103" cy="404481"/>
            <a:chOff x="1301750" y="920750"/>
            <a:chExt cx="5095875" cy="5100637"/>
          </a:xfrm>
        </p:grpSpPr>
        <p:sp>
          <p:nvSpPr>
            <p:cNvPr id="1940" name="Google Shape;1940;p48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1" name="Google Shape;1941;p48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2" name="Google Shape;1942;p48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3" name="Google Shape;1943;p48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4" name="Google Shape;1944;p48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5" name="Google Shape;1945;p48"/>
          <p:cNvGrpSpPr/>
          <p:nvPr/>
        </p:nvGrpSpPr>
        <p:grpSpPr>
          <a:xfrm>
            <a:off x="4359893" y="1665167"/>
            <a:ext cx="405163" cy="405135"/>
            <a:chOff x="5732756" y="2682276"/>
            <a:chExt cx="719905" cy="719856"/>
          </a:xfrm>
        </p:grpSpPr>
        <p:sp>
          <p:nvSpPr>
            <p:cNvPr id="1946" name="Google Shape;1946;p48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7" name="Google Shape;1947;p48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8" name="Google Shape;1948;p48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9" name="Google Shape;1949;p48"/>
          <p:cNvGrpSpPr/>
          <p:nvPr/>
        </p:nvGrpSpPr>
        <p:grpSpPr>
          <a:xfrm>
            <a:off x="4942983" y="1665161"/>
            <a:ext cx="405168" cy="405147"/>
            <a:chOff x="6768809" y="2682265"/>
            <a:chExt cx="719915" cy="719877"/>
          </a:xfrm>
        </p:grpSpPr>
        <p:sp>
          <p:nvSpPr>
            <p:cNvPr id="1950" name="Google Shape;1950;p48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1" name="Google Shape;1951;p48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2" name="Google Shape;1952;p48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3" name="Google Shape;1953;p48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4" name="Google Shape;1954;p48"/>
          <p:cNvGrpSpPr/>
          <p:nvPr/>
        </p:nvGrpSpPr>
        <p:grpSpPr>
          <a:xfrm>
            <a:off x="5526079" y="1665188"/>
            <a:ext cx="405283" cy="405093"/>
            <a:chOff x="7804870" y="2682313"/>
            <a:chExt cx="720118" cy="719782"/>
          </a:xfrm>
        </p:grpSpPr>
        <p:sp>
          <p:nvSpPr>
            <p:cNvPr id="1955" name="Google Shape;1955;p48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6" name="Google Shape;1956;p48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7" name="Google Shape;1957;p48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8" name="Google Shape;1958;p48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9" name="Google Shape;1959;p48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60" name="Google Shape;1960;p48"/>
          <p:cNvGrpSpPr/>
          <p:nvPr/>
        </p:nvGrpSpPr>
        <p:grpSpPr>
          <a:xfrm>
            <a:off x="6109289" y="1664978"/>
            <a:ext cx="405773" cy="405513"/>
            <a:chOff x="8841135" y="2681940"/>
            <a:chExt cx="720990" cy="720527"/>
          </a:xfrm>
        </p:grpSpPr>
        <p:sp>
          <p:nvSpPr>
            <p:cNvPr id="1961" name="Google Shape;1961;p48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2" name="Google Shape;1962;p48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3" name="Google Shape;1963;p48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4" name="Google Shape;1964;p48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5" name="Google Shape;1965;p48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6" name="Google Shape;1966;p48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67" name="Google Shape;1967;p48"/>
          <p:cNvGrpSpPr/>
          <p:nvPr/>
        </p:nvGrpSpPr>
        <p:grpSpPr>
          <a:xfrm>
            <a:off x="3775706" y="1664639"/>
            <a:ext cx="404601" cy="404600"/>
            <a:chOff x="4103687" y="1439862"/>
            <a:chExt cx="3986212" cy="3986211"/>
          </a:xfrm>
        </p:grpSpPr>
        <p:sp>
          <p:nvSpPr>
            <p:cNvPr id="1968" name="Google Shape;1968;p48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9" name="Google Shape;1969;p48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70" name="Google Shape;1970;p48"/>
          <p:cNvGrpSpPr/>
          <p:nvPr/>
        </p:nvGrpSpPr>
        <p:grpSpPr>
          <a:xfrm>
            <a:off x="6692989" y="1665192"/>
            <a:ext cx="405328" cy="405085"/>
            <a:chOff x="9878272" y="2682320"/>
            <a:chExt cx="720199" cy="719767"/>
          </a:xfrm>
        </p:grpSpPr>
        <p:sp>
          <p:nvSpPr>
            <p:cNvPr id="1971" name="Google Shape;1971;p48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2" name="Google Shape;1972;p48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3" name="Google Shape;1973;p48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74" name="Google Shape;1974;p48"/>
          <p:cNvGrpSpPr/>
          <p:nvPr/>
        </p:nvGrpSpPr>
        <p:grpSpPr>
          <a:xfrm>
            <a:off x="7276244" y="1665117"/>
            <a:ext cx="405235" cy="405235"/>
            <a:chOff x="10914618" y="2682187"/>
            <a:chExt cx="720033" cy="720033"/>
          </a:xfrm>
        </p:grpSpPr>
        <p:sp>
          <p:nvSpPr>
            <p:cNvPr id="1975" name="Google Shape;1975;p48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6" name="Google Shape;1976;p48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7" name="Google Shape;1977;p48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8" name="Google Shape;1978;p48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9" name="Google Shape;1979;p48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0" name="Google Shape;1980;p48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1" name="Google Shape;1981;p48"/>
          <p:cNvGrpSpPr/>
          <p:nvPr/>
        </p:nvGrpSpPr>
        <p:grpSpPr>
          <a:xfrm>
            <a:off x="2024221" y="1022064"/>
            <a:ext cx="328697" cy="405340"/>
            <a:chOff x="1582665" y="1011072"/>
            <a:chExt cx="584040" cy="720220"/>
          </a:xfrm>
        </p:grpSpPr>
        <p:sp>
          <p:nvSpPr>
            <p:cNvPr id="1982" name="Google Shape;1982;p48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3" name="Google Shape;1983;p48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4" name="Google Shape;1984;p48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5" name="Google Shape;1985;p48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6" name="Google Shape;1986;p48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7" name="Google Shape;1987;p48"/>
          <p:cNvGrpSpPr/>
          <p:nvPr/>
        </p:nvGrpSpPr>
        <p:grpSpPr>
          <a:xfrm>
            <a:off x="2571005" y="1022082"/>
            <a:ext cx="345027" cy="405321"/>
            <a:chOff x="2554206" y="1011105"/>
            <a:chExt cx="613055" cy="720187"/>
          </a:xfrm>
        </p:grpSpPr>
        <p:sp>
          <p:nvSpPr>
            <p:cNvPr id="1988" name="Google Shape;1988;p48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9" name="Google Shape;1989;p48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0" name="Google Shape;1990;p48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91" name="Google Shape;1991;p48"/>
          <p:cNvGrpSpPr/>
          <p:nvPr/>
        </p:nvGrpSpPr>
        <p:grpSpPr>
          <a:xfrm>
            <a:off x="6706244" y="980569"/>
            <a:ext cx="418877" cy="446835"/>
            <a:chOff x="9901824" y="937343"/>
            <a:chExt cx="744273" cy="793950"/>
          </a:xfrm>
        </p:grpSpPr>
        <p:grpSp>
          <p:nvGrpSpPr>
            <p:cNvPr id="1992" name="Google Shape;1992;p48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993" name="Google Shape;1993;p48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4" name="Google Shape;1994;p48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5" name="Google Shape;1995;p48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6" name="Google Shape;1996;p48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7" name="Google Shape;1997;p48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8" name="Google Shape;1998;p48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9" name="Google Shape;1999;p48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0" name="Google Shape;2000;p48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1" name="Google Shape;2001;p48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2" name="Google Shape;2002;p48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03" name="Google Shape;2003;p48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4" name="Google Shape;2004;p48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5" name="Google Shape;2005;p48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6" name="Google Shape;2006;p48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7" name="Google Shape;2007;p48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8" name="Google Shape;2008;p48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09" name="Google Shape;2009;p48"/>
          <p:cNvGrpSpPr/>
          <p:nvPr/>
        </p:nvGrpSpPr>
        <p:grpSpPr>
          <a:xfrm>
            <a:off x="3134117" y="1022234"/>
            <a:ext cx="336287" cy="405170"/>
            <a:chOff x="3554761" y="1011374"/>
            <a:chExt cx="597525" cy="719918"/>
          </a:xfrm>
        </p:grpSpPr>
        <p:sp>
          <p:nvSpPr>
            <p:cNvPr id="2010" name="Google Shape;2010;p48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1" name="Google Shape;2011;p48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2" name="Google Shape;2012;p48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3" name="Google Shape;2013;p48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14" name="Google Shape;2014;p48"/>
          <p:cNvGrpSpPr/>
          <p:nvPr/>
        </p:nvGrpSpPr>
        <p:grpSpPr>
          <a:xfrm>
            <a:off x="3688490" y="1022041"/>
            <a:ext cx="337093" cy="405363"/>
            <a:chOff x="4539787" y="1011032"/>
            <a:chExt cx="598958" cy="720261"/>
          </a:xfrm>
        </p:grpSpPr>
        <p:sp>
          <p:nvSpPr>
            <p:cNvPr id="2015" name="Google Shape;2015;p48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6" name="Google Shape;2016;p48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7" name="Google Shape;2017;p48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8" name="Google Shape;2018;p48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9" name="Google Shape;2019;p48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20" name="Google Shape;2020;p48"/>
          <p:cNvGrpSpPr/>
          <p:nvPr/>
        </p:nvGrpSpPr>
        <p:grpSpPr>
          <a:xfrm>
            <a:off x="4243668" y="1022139"/>
            <a:ext cx="333604" cy="405264"/>
            <a:chOff x="5526246" y="1011207"/>
            <a:chExt cx="592758" cy="720086"/>
          </a:xfrm>
        </p:grpSpPr>
        <p:sp>
          <p:nvSpPr>
            <p:cNvPr id="2021" name="Google Shape;2021;p48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48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48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48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5" name="Google Shape;2025;p48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6" name="Google Shape;2026;p48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27" name="Google Shape;2027;p48"/>
          <p:cNvGrpSpPr/>
          <p:nvPr/>
        </p:nvGrpSpPr>
        <p:grpSpPr>
          <a:xfrm>
            <a:off x="1474917" y="1022133"/>
            <a:ext cx="331219" cy="405270"/>
            <a:chOff x="606645" y="1011196"/>
            <a:chExt cx="588520" cy="720096"/>
          </a:xfrm>
        </p:grpSpPr>
        <p:sp>
          <p:nvSpPr>
            <p:cNvPr id="2028" name="Google Shape;2028;p48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48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48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48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32" name="Google Shape;2032;p48"/>
          <p:cNvGrpSpPr/>
          <p:nvPr/>
        </p:nvGrpSpPr>
        <p:grpSpPr>
          <a:xfrm>
            <a:off x="7343206" y="1022113"/>
            <a:ext cx="271312" cy="405291"/>
            <a:chOff x="11033597" y="1011159"/>
            <a:chExt cx="482075" cy="720133"/>
          </a:xfrm>
        </p:grpSpPr>
        <p:sp>
          <p:nvSpPr>
            <p:cNvPr id="2033" name="Google Shape;2033;p48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4" name="Google Shape;2034;p48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5" name="Google Shape;2035;p48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6" name="Google Shape;2036;p48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37" name="Google Shape;2037;p48"/>
          <p:cNvGrpSpPr/>
          <p:nvPr/>
        </p:nvGrpSpPr>
        <p:grpSpPr>
          <a:xfrm>
            <a:off x="6069282" y="980569"/>
            <a:ext cx="418877" cy="446835"/>
            <a:chOff x="8770051" y="937343"/>
            <a:chExt cx="744273" cy="793950"/>
          </a:xfrm>
        </p:grpSpPr>
        <p:sp>
          <p:nvSpPr>
            <p:cNvPr id="2038" name="Google Shape;2038;p48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9" name="Google Shape;2039;p48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48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48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48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43" name="Google Shape;2043;p48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2044" name="Google Shape;2044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5" name="Google Shape;2045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6" name="Google Shape;2046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7" name="Google Shape;2047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8" name="Google Shape;2048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9" name="Google Shape;2049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0" name="Google Shape;2050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1" name="Google Shape;2051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2" name="Google Shape;2052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3" name="Google Shape;2053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54" name="Google Shape;2054;p48"/>
          <p:cNvGrpSpPr/>
          <p:nvPr/>
        </p:nvGrpSpPr>
        <p:grpSpPr>
          <a:xfrm>
            <a:off x="4795358" y="980569"/>
            <a:ext cx="418877" cy="446835"/>
            <a:chOff x="6506504" y="937343"/>
            <a:chExt cx="744273" cy="793950"/>
          </a:xfrm>
        </p:grpSpPr>
        <p:sp>
          <p:nvSpPr>
            <p:cNvPr id="2055" name="Google Shape;2055;p48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48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Google Shape;2057;p48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58" name="Google Shape;2058;p48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2059" name="Google Shape;2059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0" name="Google Shape;2060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1" name="Google Shape;2061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2" name="Google Shape;2062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3" name="Google Shape;2063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4" name="Google Shape;2064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5" name="Google Shape;2065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6" name="Google Shape;2066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7" name="Google Shape;2067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8" name="Google Shape;2068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69" name="Google Shape;2069;p48"/>
          <p:cNvGrpSpPr/>
          <p:nvPr/>
        </p:nvGrpSpPr>
        <p:grpSpPr>
          <a:xfrm>
            <a:off x="5432320" y="980569"/>
            <a:ext cx="418877" cy="446835"/>
            <a:chOff x="7638277" y="937343"/>
            <a:chExt cx="744273" cy="793950"/>
          </a:xfrm>
        </p:grpSpPr>
        <p:sp>
          <p:nvSpPr>
            <p:cNvPr id="2070" name="Google Shape;2070;p48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1" name="Google Shape;2071;p48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2" name="Google Shape;2072;p48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3" name="Google Shape;2073;p48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74" name="Google Shape;2074;p48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2075" name="Google Shape;2075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6" name="Google Shape;2076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7" name="Google Shape;2077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8" name="Google Shape;2078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9" name="Google Shape;2079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0" name="Google Shape;2080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1" name="Google Shape;2081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2" name="Google Shape;2082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3" name="Google Shape;2083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4" name="Google Shape;2084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85" name="Google Shape;2085;p48"/>
          <p:cNvGrpSpPr/>
          <p:nvPr/>
        </p:nvGrpSpPr>
        <p:grpSpPr>
          <a:xfrm>
            <a:off x="3195776" y="2971329"/>
            <a:ext cx="405306" cy="364378"/>
            <a:chOff x="3778727" y="4460423"/>
            <a:chExt cx="720160" cy="647438"/>
          </a:xfrm>
        </p:grpSpPr>
        <p:sp>
          <p:nvSpPr>
            <p:cNvPr id="2086" name="Google Shape;2086;p48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48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48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48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48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48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48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3" name="Google Shape;2093;p48"/>
          <p:cNvGrpSpPr/>
          <p:nvPr/>
        </p:nvGrpSpPr>
        <p:grpSpPr>
          <a:xfrm>
            <a:off x="1447255" y="2957759"/>
            <a:ext cx="405216" cy="391517"/>
            <a:chOff x="557494" y="4436312"/>
            <a:chExt cx="720000" cy="695660"/>
          </a:xfrm>
        </p:grpSpPr>
        <p:sp>
          <p:nvSpPr>
            <p:cNvPr id="2094" name="Google Shape;2094;p48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48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48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48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8" name="Google Shape;2098;p48"/>
          <p:cNvGrpSpPr/>
          <p:nvPr/>
        </p:nvGrpSpPr>
        <p:grpSpPr>
          <a:xfrm>
            <a:off x="4361485" y="2950859"/>
            <a:ext cx="405355" cy="405318"/>
            <a:chOff x="5926265" y="4424051"/>
            <a:chExt cx="720246" cy="720181"/>
          </a:xfrm>
        </p:grpSpPr>
        <p:sp>
          <p:nvSpPr>
            <p:cNvPr id="2099" name="Google Shape;2099;p48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48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48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48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03" name="Google Shape;2103;p48"/>
          <p:cNvGrpSpPr/>
          <p:nvPr/>
        </p:nvGrpSpPr>
        <p:grpSpPr>
          <a:xfrm>
            <a:off x="2030046" y="2968638"/>
            <a:ext cx="405216" cy="369761"/>
            <a:chOff x="1631150" y="4455641"/>
            <a:chExt cx="720000" cy="657002"/>
          </a:xfrm>
        </p:grpSpPr>
        <p:sp>
          <p:nvSpPr>
            <p:cNvPr id="2104" name="Google Shape;2104;p48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48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48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48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48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09" name="Google Shape;2109;p48"/>
          <p:cNvGrpSpPr/>
          <p:nvPr/>
        </p:nvGrpSpPr>
        <p:grpSpPr>
          <a:xfrm>
            <a:off x="2612877" y="2968106"/>
            <a:ext cx="405216" cy="370823"/>
            <a:chOff x="2704878" y="4454697"/>
            <a:chExt cx="720000" cy="658889"/>
          </a:xfrm>
        </p:grpSpPr>
        <p:sp>
          <p:nvSpPr>
            <p:cNvPr id="2110" name="Google Shape;2110;p48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48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48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48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48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48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16" name="Google Shape;2116;p48"/>
          <p:cNvGrpSpPr/>
          <p:nvPr/>
        </p:nvGrpSpPr>
        <p:grpSpPr>
          <a:xfrm>
            <a:off x="3778735" y="2969887"/>
            <a:ext cx="405097" cy="367261"/>
            <a:chOff x="4852681" y="4457861"/>
            <a:chExt cx="719788" cy="652561"/>
          </a:xfrm>
        </p:grpSpPr>
        <p:sp>
          <p:nvSpPr>
            <p:cNvPr id="2117" name="Google Shape;2117;p48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8" name="Google Shape;2118;p48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9" name="Google Shape;2119;p48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0" name="Google Shape;2120;p48"/>
          <p:cNvGrpSpPr/>
          <p:nvPr/>
        </p:nvGrpSpPr>
        <p:grpSpPr>
          <a:xfrm>
            <a:off x="4944493" y="2961192"/>
            <a:ext cx="405342" cy="384653"/>
            <a:chOff x="7000306" y="4442411"/>
            <a:chExt cx="720224" cy="683463"/>
          </a:xfrm>
        </p:grpSpPr>
        <p:sp>
          <p:nvSpPr>
            <p:cNvPr id="2121" name="Google Shape;2121;p48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2" name="Google Shape;2122;p48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3" name="Google Shape;2123;p48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4" name="Google Shape;2124;p48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5" name="Google Shape;2125;p48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6" name="Google Shape;2126;p48"/>
          <p:cNvGrpSpPr/>
          <p:nvPr/>
        </p:nvGrpSpPr>
        <p:grpSpPr>
          <a:xfrm>
            <a:off x="5527487" y="2959189"/>
            <a:ext cx="405306" cy="388658"/>
            <a:chOff x="8074325" y="4438852"/>
            <a:chExt cx="720160" cy="690579"/>
          </a:xfrm>
        </p:grpSpPr>
        <p:sp>
          <p:nvSpPr>
            <p:cNvPr id="2127" name="Google Shape;2127;p48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8" name="Google Shape;2128;p48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9" name="Google Shape;2129;p48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0" name="Google Shape;2130;p48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1" name="Google Shape;2131;p48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2" name="Google Shape;2132;p48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33" name="Google Shape;2133;p48"/>
          <p:cNvGrpSpPr/>
          <p:nvPr/>
        </p:nvGrpSpPr>
        <p:grpSpPr>
          <a:xfrm>
            <a:off x="6693385" y="2971869"/>
            <a:ext cx="405170" cy="363288"/>
            <a:chOff x="9878975" y="4425243"/>
            <a:chExt cx="719918" cy="645502"/>
          </a:xfrm>
        </p:grpSpPr>
        <p:sp>
          <p:nvSpPr>
            <p:cNvPr id="2134" name="Google Shape;2134;p48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5" name="Google Shape;2135;p48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6" name="Google Shape;2136;p48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37" name="Google Shape;2137;p48"/>
          <p:cNvGrpSpPr/>
          <p:nvPr/>
        </p:nvGrpSpPr>
        <p:grpSpPr>
          <a:xfrm>
            <a:off x="7276203" y="2961686"/>
            <a:ext cx="405312" cy="383654"/>
            <a:chOff x="10914544" y="4407150"/>
            <a:chExt cx="720170" cy="681687"/>
          </a:xfrm>
        </p:grpSpPr>
        <p:sp>
          <p:nvSpPr>
            <p:cNvPr id="2138" name="Google Shape;2138;p48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9" name="Google Shape;2139;p48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0" name="Google Shape;2140;p48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1" name="Google Shape;2141;p48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2" name="Google Shape;2142;p48"/>
          <p:cNvGrpSpPr/>
          <p:nvPr/>
        </p:nvGrpSpPr>
        <p:grpSpPr>
          <a:xfrm>
            <a:off x="6110407" y="2969064"/>
            <a:ext cx="405330" cy="368898"/>
            <a:chOff x="8843122" y="4420259"/>
            <a:chExt cx="720202" cy="655469"/>
          </a:xfrm>
        </p:grpSpPr>
        <p:sp>
          <p:nvSpPr>
            <p:cNvPr id="2143" name="Google Shape;2143;p48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4" name="Google Shape;2144;p48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5" name="Google Shape;2145;p48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6" name="Google Shape;2146;p48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7" name="Google Shape;2147;p48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8" name="Google Shape;2148;p48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9" name="Google Shape;2149;p48"/>
          <p:cNvGrpSpPr/>
          <p:nvPr/>
        </p:nvGrpSpPr>
        <p:grpSpPr>
          <a:xfrm>
            <a:off x="3203379" y="2331306"/>
            <a:ext cx="405336" cy="358699"/>
            <a:chOff x="1510757" y="3225422"/>
            <a:chExt cx="720214" cy="637347"/>
          </a:xfrm>
        </p:grpSpPr>
        <p:sp>
          <p:nvSpPr>
            <p:cNvPr id="2150" name="Google Shape;2150;p48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1" name="Google Shape;2151;p48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2" name="Google Shape;2152;p48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3" name="Google Shape;2153;p48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4" name="Google Shape;2154;p48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5" name="Google Shape;2155;p48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6" name="Google Shape;2156;p48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7" name="Google Shape;2157;p48"/>
          <p:cNvGrpSpPr/>
          <p:nvPr/>
        </p:nvGrpSpPr>
        <p:grpSpPr>
          <a:xfrm>
            <a:off x="3831995" y="2347235"/>
            <a:ext cx="405295" cy="326840"/>
            <a:chOff x="2595501" y="3253725"/>
            <a:chExt cx="720141" cy="580739"/>
          </a:xfrm>
        </p:grpSpPr>
        <p:sp>
          <p:nvSpPr>
            <p:cNvPr id="2158" name="Google Shape;2158;p48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9" name="Google Shape;2159;p48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0" name="Google Shape;2160;p48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1" name="Google Shape;2161;p48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2" name="Google Shape;2162;p48"/>
          <p:cNvGrpSpPr/>
          <p:nvPr/>
        </p:nvGrpSpPr>
        <p:grpSpPr>
          <a:xfrm>
            <a:off x="5089126" y="2308110"/>
            <a:ext cx="403578" cy="405089"/>
            <a:chOff x="4764809" y="3184208"/>
            <a:chExt cx="717090" cy="719775"/>
          </a:xfrm>
        </p:grpSpPr>
        <p:sp>
          <p:nvSpPr>
            <p:cNvPr id="2163" name="Google Shape;2163;p48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4" name="Google Shape;2164;p48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5" name="Google Shape;2165;p48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6" name="Google Shape;2166;p48"/>
          <p:cNvGrpSpPr/>
          <p:nvPr/>
        </p:nvGrpSpPr>
        <p:grpSpPr>
          <a:xfrm>
            <a:off x="4460571" y="2334445"/>
            <a:ext cx="405276" cy="352420"/>
            <a:chOff x="3680173" y="3231000"/>
            <a:chExt cx="720106" cy="626190"/>
          </a:xfrm>
        </p:grpSpPr>
        <p:sp>
          <p:nvSpPr>
            <p:cNvPr id="2167" name="Google Shape;2167;p48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8" name="Google Shape;2168;p48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9" name="Google Shape;2169;p48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70" name="Google Shape;2170;p48"/>
          <p:cNvGrpSpPr/>
          <p:nvPr/>
        </p:nvGrpSpPr>
        <p:grpSpPr>
          <a:xfrm>
            <a:off x="6344522" y="2308074"/>
            <a:ext cx="403037" cy="405161"/>
            <a:chOff x="6931035" y="3184144"/>
            <a:chExt cx="716128" cy="719903"/>
          </a:xfrm>
        </p:grpSpPr>
        <p:sp>
          <p:nvSpPr>
            <p:cNvPr id="2171" name="Google Shape;2171;p48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2" name="Google Shape;2172;p48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3" name="Google Shape;2173;p48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4" name="Google Shape;2174;p48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75" name="Google Shape;2175;p48"/>
          <p:cNvGrpSpPr/>
          <p:nvPr/>
        </p:nvGrpSpPr>
        <p:grpSpPr>
          <a:xfrm>
            <a:off x="5715984" y="2308031"/>
            <a:ext cx="405259" cy="405247"/>
            <a:chOff x="5846429" y="3184067"/>
            <a:chExt cx="720076" cy="720055"/>
          </a:xfrm>
        </p:grpSpPr>
        <p:sp>
          <p:nvSpPr>
            <p:cNvPr id="2176" name="Google Shape;2176;p48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7" name="Google Shape;2177;p48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8" name="Google Shape;2178;p48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9" name="Google Shape;2179;p48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0" name="Google Shape;2180;p48"/>
          <p:cNvGrpSpPr/>
          <p:nvPr/>
        </p:nvGrpSpPr>
        <p:grpSpPr>
          <a:xfrm>
            <a:off x="2703975" y="2307981"/>
            <a:ext cx="276125" cy="405348"/>
            <a:chOff x="655600" y="3183978"/>
            <a:chExt cx="490627" cy="720234"/>
          </a:xfrm>
        </p:grpSpPr>
        <p:sp>
          <p:nvSpPr>
            <p:cNvPr id="2181" name="Google Shape;2181;p48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2" name="Google Shape;2182;p48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3" name="Google Shape;2183;p48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4" name="Google Shape;2184;p48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5" name="Google Shape;2185;p48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6" name="Google Shape;2186;p48"/>
          <p:cNvGrpSpPr/>
          <p:nvPr/>
        </p:nvGrpSpPr>
        <p:grpSpPr>
          <a:xfrm>
            <a:off x="6970838" y="2308087"/>
            <a:ext cx="172554" cy="405136"/>
            <a:chOff x="8011692" y="3184166"/>
            <a:chExt cx="306600" cy="719859"/>
          </a:xfrm>
        </p:grpSpPr>
        <p:sp>
          <p:nvSpPr>
            <p:cNvPr id="2187" name="Google Shape;2187;p48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8" name="Google Shape;2188;p48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9" name="Google Shape;2189;p48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0" name="Google Shape;2190;p48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1" name="Google Shape;2191;p48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2" name="Google Shape;2192;p48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3" name="Google Shape;2193;p48"/>
          <p:cNvGrpSpPr/>
          <p:nvPr/>
        </p:nvGrpSpPr>
        <p:grpSpPr>
          <a:xfrm>
            <a:off x="7365303" y="2307589"/>
            <a:ext cx="223705" cy="404863"/>
            <a:chOff x="4556125" y="630237"/>
            <a:chExt cx="3081338" cy="5568950"/>
          </a:xfrm>
        </p:grpSpPr>
        <p:sp>
          <p:nvSpPr>
            <p:cNvPr id="2194" name="Google Shape;2194;p48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5" name="Google Shape;2195;p48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6" name="Google Shape;2196;p48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7" name="Google Shape;2197;p48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8" name="Google Shape;2198;p48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9" name="Google Shape;2199;p48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0" name="Google Shape;2200;p48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01" name="Google Shape;2201;p48"/>
          <p:cNvGrpSpPr/>
          <p:nvPr/>
        </p:nvGrpSpPr>
        <p:grpSpPr>
          <a:xfrm>
            <a:off x="2075672" y="2308043"/>
            <a:ext cx="405296" cy="405231"/>
            <a:chOff x="1674084" y="3214987"/>
            <a:chExt cx="720142" cy="720027"/>
          </a:xfrm>
        </p:grpSpPr>
        <p:sp>
          <p:nvSpPr>
            <p:cNvPr id="2202" name="Google Shape;2202;p48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3" name="Google Shape;2203;p48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4" name="Google Shape;2204;p48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5" name="Google Shape;2205;p48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6" name="Google Shape;2206;p48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7" name="Google Shape;2207;p48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8" name="Google Shape;2208;p48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9" name="Google Shape;2209;p48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0" name="Google Shape;2210;p48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1" name="Google Shape;2211;p48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2" name="Google Shape;2212;p48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3" name="Google Shape;2213;p48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14" name="Google Shape;2214;p48"/>
          <p:cNvGrpSpPr/>
          <p:nvPr/>
        </p:nvGrpSpPr>
        <p:grpSpPr>
          <a:xfrm>
            <a:off x="1447265" y="2308009"/>
            <a:ext cx="405124" cy="405300"/>
            <a:chOff x="557511" y="3214925"/>
            <a:chExt cx="719836" cy="720150"/>
          </a:xfrm>
        </p:grpSpPr>
        <p:sp>
          <p:nvSpPr>
            <p:cNvPr id="2215" name="Google Shape;2215;p48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6" name="Google Shape;2216;p48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7" name="Google Shape;2217;p48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8" name="Google Shape;2218;p48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19" name="Google Shape;2219;p48"/>
          <p:cNvGrpSpPr/>
          <p:nvPr/>
        </p:nvGrpSpPr>
        <p:grpSpPr>
          <a:xfrm>
            <a:off x="1396197" y="3613478"/>
            <a:ext cx="405321" cy="364027"/>
            <a:chOff x="1147762" y="1131887"/>
            <a:chExt cx="5137150" cy="4619626"/>
          </a:xfrm>
        </p:grpSpPr>
        <p:sp>
          <p:nvSpPr>
            <p:cNvPr id="2220" name="Google Shape;2220;p48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1" name="Google Shape;2221;p48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2" name="Google Shape;2222;p48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23" name="Google Shape;2223;p48"/>
          <p:cNvGrpSpPr/>
          <p:nvPr/>
        </p:nvGrpSpPr>
        <p:grpSpPr>
          <a:xfrm>
            <a:off x="2121045" y="3607742"/>
            <a:ext cx="405365" cy="375752"/>
            <a:chOff x="1570037" y="1341437"/>
            <a:chExt cx="4943475" cy="4576762"/>
          </a:xfrm>
        </p:grpSpPr>
        <p:sp>
          <p:nvSpPr>
            <p:cNvPr id="2224" name="Google Shape;2224;p48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5" name="Google Shape;2225;p48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6" name="Google Shape;2226;p48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7" name="Google Shape;2227;p48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8" name="Google Shape;2228;p48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9" name="Google Shape;2229;p48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30" name="Google Shape;2230;p48"/>
          <p:cNvGrpSpPr/>
          <p:nvPr/>
        </p:nvGrpSpPr>
        <p:grpSpPr>
          <a:xfrm>
            <a:off x="4380858" y="3593711"/>
            <a:ext cx="401263" cy="405254"/>
            <a:chOff x="5770007" y="5489899"/>
            <a:chExt cx="712976" cy="720067"/>
          </a:xfrm>
        </p:grpSpPr>
        <p:sp>
          <p:nvSpPr>
            <p:cNvPr id="2231" name="Google Shape;2231;p48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2" name="Google Shape;2232;p48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3" name="Google Shape;2233;p48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4" name="Google Shape;2234;p48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5" name="Google Shape;2235;p48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6" name="Google Shape;2236;p48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7" name="Google Shape;2237;p48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8" name="Google Shape;2238;p48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39" name="Google Shape;2239;p48"/>
          <p:cNvGrpSpPr/>
          <p:nvPr/>
        </p:nvGrpSpPr>
        <p:grpSpPr>
          <a:xfrm>
            <a:off x="5101670" y="3614140"/>
            <a:ext cx="405189" cy="364432"/>
            <a:chOff x="7050768" y="5526199"/>
            <a:chExt cx="719953" cy="647534"/>
          </a:xfrm>
        </p:grpSpPr>
        <p:sp>
          <p:nvSpPr>
            <p:cNvPr id="2240" name="Google Shape;2240;p48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1" name="Google Shape;2241;p48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2" name="Google Shape;2242;p48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3" name="Google Shape;2243;p48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4" name="Google Shape;2244;p48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5" name="Google Shape;2245;p48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6" name="Google Shape;2246;p48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7" name="Google Shape;2247;p48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8" name="Google Shape;2248;p48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9" name="Google Shape;2249;p48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0" name="Google Shape;2250;p48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1" name="Google Shape;2251;p48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2" name="Google Shape;2252;p48"/>
          <p:cNvGrpSpPr/>
          <p:nvPr/>
        </p:nvGrpSpPr>
        <p:grpSpPr>
          <a:xfrm>
            <a:off x="6551417" y="3614205"/>
            <a:ext cx="405217" cy="364275"/>
            <a:chOff x="9626723" y="5526313"/>
            <a:chExt cx="720002" cy="647256"/>
          </a:xfrm>
        </p:grpSpPr>
        <p:sp>
          <p:nvSpPr>
            <p:cNvPr id="2253" name="Google Shape;2253;p48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4" name="Google Shape;2254;p48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5" name="Google Shape;2255;p48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6" name="Google Shape;2256;p48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7" name="Google Shape;2257;p48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8" name="Google Shape;2258;p48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9" name="Google Shape;2259;p48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0" name="Google Shape;2260;p48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1" name="Google Shape;2261;p48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2" name="Google Shape;2262;p48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3" name="Google Shape;2263;p48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4" name="Google Shape;2264;p48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5" name="Google Shape;2265;p48"/>
          <p:cNvGrpSpPr/>
          <p:nvPr/>
        </p:nvGrpSpPr>
        <p:grpSpPr>
          <a:xfrm>
            <a:off x="7276275" y="3593690"/>
            <a:ext cx="405127" cy="405273"/>
            <a:chOff x="10914672" y="5489861"/>
            <a:chExt cx="719842" cy="720102"/>
          </a:xfrm>
        </p:grpSpPr>
        <p:sp>
          <p:nvSpPr>
            <p:cNvPr id="2266" name="Google Shape;2266;p48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7" name="Google Shape;2267;p48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8" name="Google Shape;2268;p48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9" name="Google Shape;2269;p48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0" name="Google Shape;2270;p48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1" name="Google Shape;2271;p48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2" name="Google Shape;2272;p48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3" name="Google Shape;2273;p48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4" name="Google Shape;2274;p48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p48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6" name="Google Shape;2276;p48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7" name="Google Shape;2277;p48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8" name="Google Shape;2278;p48"/>
          <p:cNvGrpSpPr/>
          <p:nvPr/>
        </p:nvGrpSpPr>
        <p:grpSpPr>
          <a:xfrm>
            <a:off x="5826506" y="3603022"/>
            <a:ext cx="405344" cy="386637"/>
            <a:chOff x="8338678" y="5506443"/>
            <a:chExt cx="720227" cy="686988"/>
          </a:xfrm>
        </p:grpSpPr>
        <p:sp>
          <p:nvSpPr>
            <p:cNvPr id="2279" name="Google Shape;2279;p48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0" name="Google Shape;2280;p48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1" name="Google Shape;2281;p48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2" name="Google Shape;2282;p48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3" name="Google Shape;2283;p48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4" name="Google Shape;2284;p48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85" name="Google Shape;2285;p48"/>
          <p:cNvGrpSpPr/>
          <p:nvPr/>
        </p:nvGrpSpPr>
        <p:grpSpPr>
          <a:xfrm>
            <a:off x="2845808" y="3652655"/>
            <a:ext cx="1215452" cy="287341"/>
            <a:chOff x="3042485" y="5594633"/>
            <a:chExt cx="2159652" cy="510557"/>
          </a:xfrm>
        </p:grpSpPr>
        <p:sp>
          <p:nvSpPr>
            <p:cNvPr id="2286" name="Google Shape;2286;p48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7" name="Google Shape;2287;p48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8" name="Google Shape;2288;p48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9" name="Google Shape;2289;p48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0" name="Google Shape;2290;p48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1" name="Google Shape;2291;p48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2" name="Google Shape;2292;p48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3" name="Google Shape;2293;p48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4" name="Google Shape;2294;p48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5" name="Google Shape;2295;p48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6" name="Google Shape;2296;p48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7" name="Google Shape;2297;p48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8" name="Google Shape;2298;p48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9" name="Google Shape;2299;p48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01" name="Google Shape;2301;p48"/>
          <p:cNvGrpSpPr/>
          <p:nvPr/>
        </p:nvGrpSpPr>
        <p:grpSpPr>
          <a:xfrm>
            <a:off x="2120915" y="4237180"/>
            <a:ext cx="405206" cy="402671"/>
            <a:chOff x="1442627" y="5710929"/>
            <a:chExt cx="594318" cy="590600"/>
          </a:xfrm>
        </p:grpSpPr>
        <p:sp>
          <p:nvSpPr>
            <p:cNvPr id="2302" name="Google Shape;2302;p48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3" name="Google Shape;2303;p48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4" name="Google Shape;2304;p48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5" name="Google Shape;2305;p48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06" name="Google Shape;2306;p48"/>
          <p:cNvGrpSpPr/>
          <p:nvPr/>
        </p:nvGrpSpPr>
        <p:grpSpPr>
          <a:xfrm>
            <a:off x="6583386" y="4235888"/>
            <a:ext cx="339130" cy="405254"/>
            <a:chOff x="8095060" y="5664590"/>
            <a:chExt cx="497404" cy="594389"/>
          </a:xfrm>
        </p:grpSpPr>
        <p:grpSp>
          <p:nvGrpSpPr>
            <p:cNvPr id="2307" name="Google Shape;2307;p48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2308" name="Google Shape;2308;p48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9" name="Google Shape;2309;p48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0" name="Google Shape;2310;p48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11" name="Google Shape;2311;p48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2312" name="Google Shape;2312;p48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3" name="Google Shape;2313;p48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4" name="Google Shape;2314;p48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15" name="Google Shape;2315;p48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2316" name="Google Shape;2316;p48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7" name="Google Shape;2317;p48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8" name="Google Shape;2318;p48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19" name="Google Shape;2319;p48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2320" name="Google Shape;2320;p48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1" name="Google Shape;2321;p48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2" name="Google Shape;2322;p48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23" name="Google Shape;2323;p48"/>
          <p:cNvGrpSpPr/>
          <p:nvPr/>
        </p:nvGrpSpPr>
        <p:grpSpPr>
          <a:xfrm>
            <a:off x="3022364" y="4235915"/>
            <a:ext cx="506497" cy="405202"/>
            <a:chOff x="4607809" y="5664627"/>
            <a:chExt cx="742883" cy="594312"/>
          </a:xfrm>
        </p:grpSpPr>
        <p:sp>
          <p:nvSpPr>
            <p:cNvPr id="2324" name="Google Shape;2324;p48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5" name="Google Shape;2325;p48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6" name="Google Shape;2326;p48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7" name="Google Shape;2327;p48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8" name="Google Shape;2328;p48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9" name="Google Shape;2329;p48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0" name="Google Shape;2330;p48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1" name="Google Shape;2331;p48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32" name="Google Shape;2332;p48"/>
          <p:cNvGrpSpPr/>
          <p:nvPr/>
        </p:nvGrpSpPr>
        <p:grpSpPr>
          <a:xfrm>
            <a:off x="4025162" y="4235966"/>
            <a:ext cx="981669" cy="405098"/>
            <a:chOff x="2571250" y="5664711"/>
            <a:chExt cx="1439820" cy="594160"/>
          </a:xfrm>
        </p:grpSpPr>
        <p:sp>
          <p:nvSpPr>
            <p:cNvPr id="2333" name="Google Shape;2333;p48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4" name="Google Shape;2334;p48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5" name="Google Shape;2335;p48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6" name="Google Shape;2336;p48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7" name="Google Shape;2337;p48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8" name="Google Shape;2338;p48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9" name="Google Shape;2339;p48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0" name="Google Shape;2340;p48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1" name="Google Shape;2341;p48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2" name="Google Shape;2342;p48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3" name="Google Shape;2343;p48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4" name="Google Shape;2344;p48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5" name="Google Shape;2345;p48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6" name="Google Shape;2346;p48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7" name="Google Shape;2347;p48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8" name="Google Shape;2348;p48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9" name="Google Shape;2349;p48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0" name="Google Shape;2350;p48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1" name="Google Shape;2351;p48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2" name="Google Shape;2352;p48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3" name="Google Shape;2353;p48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4" name="Google Shape;2354;p48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5" name="Google Shape;2355;p48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6" name="Google Shape;2356;p48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7" name="Google Shape;2357;p48"/>
          <p:cNvGrpSpPr/>
          <p:nvPr/>
        </p:nvGrpSpPr>
        <p:grpSpPr>
          <a:xfrm>
            <a:off x="5503077" y="4235777"/>
            <a:ext cx="584048" cy="405477"/>
            <a:chOff x="6332670" y="5663946"/>
            <a:chExt cx="856627" cy="594715"/>
          </a:xfrm>
        </p:grpSpPr>
        <p:grpSp>
          <p:nvGrpSpPr>
            <p:cNvPr id="2358" name="Google Shape;2358;p48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2359" name="Google Shape;2359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0" name="Google Shape;2360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61" name="Google Shape;2361;p48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2362" name="Google Shape;2362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3" name="Google Shape;2363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64" name="Google Shape;2364;p48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2365" name="Google Shape;2365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6" name="Google Shape;2366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67" name="Google Shape;2367;p48"/>
          <p:cNvSpPr txBox="1">
            <a:spLocks noGrp="1"/>
          </p:cNvSpPr>
          <p:nvPr>
            <p:ph type="title" idx="4294967295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DIAGRAMS AND INFOGRAPHICS</a:t>
            </a:r>
            <a:endParaRPr sz="2000"/>
          </a:p>
        </p:txBody>
      </p:sp>
      <p:sp>
        <p:nvSpPr>
          <p:cNvPr id="2368" name="Google Shape;2368;p48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p49"/>
          <p:cNvSpPr txBox="1"/>
          <p:nvPr/>
        </p:nvSpPr>
        <p:spPr>
          <a:xfrm>
            <a:off x="908200" y="2298050"/>
            <a:ext cx="7327500" cy="19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accent1"/>
                </a:highlight>
                <a:latin typeface="Catamaran Thin"/>
                <a:ea typeface="Catamaran Thin"/>
                <a:cs typeface="Catamaran Thin"/>
                <a:sym typeface="Catamaran Thin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accent1"/>
              </a:highlight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2374" name="Google Shape;2374;p49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2375" name="Google Shape;2375;p49"/>
          <p:cNvSpPr txBox="1">
            <a:spLocks noGrp="1"/>
          </p:cNvSpPr>
          <p:nvPr>
            <p:ph type="body" idx="4294967295"/>
          </p:nvPr>
        </p:nvSpPr>
        <p:spPr>
          <a:xfrm>
            <a:off x="908328" y="932625"/>
            <a:ext cx="73275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2" name="Google Shape;672;p14"/>
          <p:cNvGrpSpPr/>
          <p:nvPr/>
        </p:nvGrpSpPr>
        <p:grpSpPr>
          <a:xfrm>
            <a:off x="218" y="1955909"/>
            <a:ext cx="9143345" cy="1231682"/>
            <a:chOff x="218" y="898161"/>
            <a:chExt cx="9143345" cy="1231682"/>
          </a:xfrm>
        </p:grpSpPr>
        <p:sp>
          <p:nvSpPr>
            <p:cNvPr id="673" name="Google Shape;673;p14"/>
            <p:cNvSpPr/>
            <p:nvPr/>
          </p:nvSpPr>
          <p:spPr>
            <a:xfrm>
              <a:off x="4567150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FC229"/>
                </a:gs>
                <a:gs pos="100000">
                  <a:srgbClr val="FF826C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4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FFC229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4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14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14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14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4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14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14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14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14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14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14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14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14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14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14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14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14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14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14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14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14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14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14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14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14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14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14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14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4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F702A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4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4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C182FF">
                <a:alpha val="531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4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4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4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FF826C">
                    <a:alpha val="49800"/>
                  </a:srgbClr>
                </a:gs>
                <a:gs pos="100000">
                  <a:srgbClr val="FF3E45">
                    <a:alpha val="4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4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4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4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4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FFFFFF">
                <a:alpha val="262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4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4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4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</a:srgbClr>
                </a:gs>
                <a:gs pos="100000">
                  <a:srgbClr val="002FFF">
                    <a:alpha val="5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4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4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8" name="Google Shape;718;p14"/>
          <p:cNvSpPr/>
          <p:nvPr/>
        </p:nvSpPr>
        <p:spPr>
          <a:xfrm>
            <a:off x="3346875" y="1346550"/>
            <a:ext cx="2450400" cy="2450400"/>
          </a:xfrm>
          <a:prstGeom prst="ellipse">
            <a:avLst/>
          </a:prstGeom>
          <a:gradFill>
            <a:gsLst>
              <a:gs pos="0">
                <a:srgbClr val="BEF176"/>
              </a:gs>
              <a:gs pos="50000">
                <a:schemeClr val="accent2"/>
              </a:gs>
              <a:gs pos="100000">
                <a:srgbClr val="AF9FFF"/>
              </a:gs>
            </a:gsLst>
            <a:lin ang="5400012" scaled="0"/>
          </a:gradFill>
          <a:ln>
            <a:noFill/>
          </a:ln>
          <a:effectLst>
            <a:outerShdw blurRad="2857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14"/>
          <p:cNvSpPr txBox="1">
            <a:spLocks noGrp="1"/>
          </p:cNvSpPr>
          <p:nvPr>
            <p:ph type="ctrTitle" idx="4294967295"/>
          </p:nvPr>
        </p:nvSpPr>
        <p:spPr>
          <a:xfrm>
            <a:off x="1439400" y="749975"/>
            <a:ext cx="6265200" cy="472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BEF176"/>
                </a:solidFill>
              </a:rPr>
              <a:t>HELLO!</a:t>
            </a:r>
            <a:endParaRPr sz="3000">
              <a:solidFill>
                <a:srgbClr val="BEF176"/>
              </a:solidFill>
            </a:endParaRPr>
          </a:p>
        </p:txBody>
      </p:sp>
      <p:sp>
        <p:nvSpPr>
          <p:cNvPr id="720" name="Google Shape;720;p14"/>
          <p:cNvSpPr txBox="1">
            <a:spLocks noGrp="1"/>
          </p:cNvSpPr>
          <p:nvPr>
            <p:ph type="subTitle" idx="4294967295"/>
          </p:nvPr>
        </p:nvSpPr>
        <p:spPr>
          <a:xfrm>
            <a:off x="952875" y="3934925"/>
            <a:ext cx="7238400" cy="60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AF9FFF"/>
                </a:solidFill>
                <a:latin typeface="Catamaran"/>
                <a:ea typeface="Catamaran"/>
                <a:cs typeface="Catamaran"/>
                <a:sym typeface="Catamaran"/>
              </a:rPr>
              <a:t>I am Jayden Smith</a:t>
            </a:r>
            <a:endParaRPr sz="1800" b="1">
              <a:solidFill>
                <a:srgbClr val="AF9FFF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AF9FFF"/>
                </a:solidFill>
              </a:rPr>
              <a:t>I am here because I love to give presentations. You can find me at @username</a:t>
            </a:r>
            <a:endParaRPr sz="1800" b="1">
              <a:solidFill>
                <a:srgbClr val="AF9FFF"/>
              </a:solidFill>
            </a:endParaRPr>
          </a:p>
        </p:txBody>
      </p:sp>
      <p:pic>
        <p:nvPicPr>
          <p:cNvPr id="721" name="Google Shape;721;p14"/>
          <p:cNvPicPr preferRelativeResize="0"/>
          <p:nvPr/>
        </p:nvPicPr>
        <p:blipFill rotWithShape="1">
          <a:blip r:embed="rId3">
            <a:alphaModFix/>
          </a:blip>
          <a:srcRect t="9987" b="9987"/>
          <a:stretch/>
        </p:blipFill>
        <p:spPr>
          <a:xfrm>
            <a:off x="3401316" y="1400991"/>
            <a:ext cx="2341500" cy="2341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22" name="Google Shape;722;p14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0" name="Google Shape;2380;p5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1" name="Google Shape;2381;p50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382" name="Google Shape;2382;p50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2383" name="Google Shape;2383;p50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2384" name="Google Shape;2384;p50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385" name="Google Shape;2385;p50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2386" name="Google Shape;2386;p50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2387" name="Google Shape;2387;p50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388" name="Google Shape;2388;p50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2389" name="Google Shape;2389;p50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2390" name="Google Shape;2390;p50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391" name="Google Shape;2391;p50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2392" name="Google Shape;2392;p50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2393" name="Google Shape;2393;p50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394" name="Google Shape;2394;p50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5"/>
          <p:cNvSpPr txBox="1">
            <a:spLocks noGrp="1"/>
          </p:cNvSpPr>
          <p:nvPr>
            <p:ph type="ctrTitle"/>
          </p:nvPr>
        </p:nvSpPr>
        <p:spPr>
          <a:xfrm>
            <a:off x="855300" y="1114800"/>
            <a:ext cx="7433400" cy="10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1.</a:t>
            </a:r>
            <a:endParaRPr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728" name="Google Shape;728;p15"/>
          <p:cNvSpPr txBox="1">
            <a:spLocks noGrp="1"/>
          </p:cNvSpPr>
          <p:nvPr>
            <p:ph type="subTitle" idx="1"/>
          </p:nvPr>
        </p:nvSpPr>
        <p:spPr>
          <a:xfrm>
            <a:off x="855300" y="2117602"/>
            <a:ext cx="74334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6"/>
          <p:cNvSpPr txBox="1">
            <a:spLocks noGrp="1"/>
          </p:cNvSpPr>
          <p:nvPr>
            <p:ph type="body" idx="1"/>
          </p:nvPr>
        </p:nvSpPr>
        <p:spPr>
          <a:xfrm>
            <a:off x="1241875" y="1933200"/>
            <a:ext cx="6660300" cy="248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734" name="Google Shape;734;p16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7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740" name="Google Shape;740;p17"/>
          <p:cNvSpPr txBox="1">
            <a:spLocks noGrp="1"/>
          </p:cNvSpPr>
          <p:nvPr>
            <p:ph type="body" idx="1"/>
          </p:nvPr>
        </p:nvSpPr>
        <p:spPr>
          <a:xfrm>
            <a:off x="1241875" y="1125350"/>
            <a:ext cx="6660300" cy="297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"/>
              <a:t>Here you have a list of items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"/>
              <a:t>And some text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741" name="Google Shape;741;p17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8"/>
          <p:cNvSpPr txBox="1">
            <a:spLocks noGrp="1"/>
          </p:cNvSpPr>
          <p:nvPr>
            <p:ph type="ctrTitle" idx="4294967295"/>
          </p:nvPr>
        </p:nvSpPr>
        <p:spPr>
          <a:xfrm>
            <a:off x="228600" y="1450950"/>
            <a:ext cx="2799600" cy="132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BIG CONCEPT</a:t>
            </a:r>
            <a:endParaRPr sz="4800"/>
          </a:p>
        </p:txBody>
      </p:sp>
      <p:sp>
        <p:nvSpPr>
          <p:cNvPr id="747" name="Google Shape;747;p18"/>
          <p:cNvSpPr txBox="1">
            <a:spLocks noGrp="1"/>
          </p:cNvSpPr>
          <p:nvPr>
            <p:ph type="subTitle" idx="4294967295"/>
          </p:nvPr>
        </p:nvSpPr>
        <p:spPr>
          <a:xfrm>
            <a:off x="6115800" y="1613400"/>
            <a:ext cx="2799600" cy="100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900"/>
              <a:t>Bring the attention of your audience over a key concept using icons or illustrations</a:t>
            </a:r>
            <a:endParaRPr sz="1900"/>
          </a:p>
        </p:txBody>
      </p:sp>
      <p:grpSp>
        <p:nvGrpSpPr>
          <p:cNvPr id="748" name="Google Shape;748;p18"/>
          <p:cNvGrpSpPr/>
          <p:nvPr/>
        </p:nvGrpSpPr>
        <p:grpSpPr>
          <a:xfrm>
            <a:off x="3942034" y="724589"/>
            <a:ext cx="1767035" cy="1767021"/>
            <a:chOff x="6643075" y="3664250"/>
            <a:chExt cx="407950" cy="407975"/>
          </a:xfrm>
        </p:grpSpPr>
        <p:sp>
          <p:nvSpPr>
            <p:cNvPr id="749" name="Google Shape;749;p1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" name="Google Shape;751;p18"/>
          <p:cNvGrpSpPr/>
          <p:nvPr/>
        </p:nvGrpSpPr>
        <p:grpSpPr>
          <a:xfrm rot="-587343">
            <a:off x="3838205" y="2721593"/>
            <a:ext cx="726473" cy="726432"/>
            <a:chOff x="576250" y="4319400"/>
            <a:chExt cx="442075" cy="442050"/>
          </a:xfrm>
        </p:grpSpPr>
        <p:sp>
          <p:nvSpPr>
            <p:cNvPr id="752" name="Google Shape;752;p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6" name="Google Shape;756;p18"/>
          <p:cNvSpPr/>
          <p:nvPr/>
        </p:nvSpPr>
        <p:spPr>
          <a:xfrm>
            <a:off x="3519528" y="1132610"/>
            <a:ext cx="276197" cy="26372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18"/>
          <p:cNvSpPr/>
          <p:nvPr/>
        </p:nvSpPr>
        <p:spPr>
          <a:xfrm rot="2697373">
            <a:off x="5339641" y="2482775"/>
            <a:ext cx="419273" cy="400337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18"/>
          <p:cNvSpPr/>
          <p:nvPr/>
        </p:nvSpPr>
        <p:spPr>
          <a:xfrm>
            <a:off x="5671331" y="2254231"/>
            <a:ext cx="167923" cy="160411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18"/>
          <p:cNvSpPr/>
          <p:nvPr/>
        </p:nvSpPr>
        <p:spPr>
          <a:xfrm rot="1279953">
            <a:off x="3328170" y="1928089"/>
            <a:ext cx="167913" cy="160423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18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9"/>
          <p:cNvSpPr txBox="1">
            <a:spLocks noGrp="1"/>
          </p:cNvSpPr>
          <p:nvPr>
            <p:ph type="body" idx="1"/>
          </p:nvPr>
        </p:nvSpPr>
        <p:spPr>
          <a:xfrm>
            <a:off x="1241825" y="1125350"/>
            <a:ext cx="3111900" cy="273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766" name="Google Shape;766;p19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767" name="Google Shape;767;p19"/>
          <p:cNvSpPr txBox="1">
            <a:spLocks noGrp="1"/>
          </p:cNvSpPr>
          <p:nvPr>
            <p:ph type="body" idx="2"/>
          </p:nvPr>
        </p:nvSpPr>
        <p:spPr>
          <a:xfrm>
            <a:off x="4790250" y="1125350"/>
            <a:ext cx="3111900" cy="273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768" name="Google Shape;768;p19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ubert template">
  <a:themeElements>
    <a:clrScheme name="Custom 347">
      <a:dk1>
        <a:srgbClr val="FFFFFF"/>
      </a:dk1>
      <a:lt1>
        <a:srgbClr val="04152C"/>
      </a:lt1>
      <a:dk2>
        <a:srgbClr val="CAD3E2"/>
      </a:dk2>
      <a:lt2>
        <a:srgbClr val="4C5E81"/>
      </a:lt2>
      <a:accent1>
        <a:srgbClr val="8097FF"/>
      </a:accent1>
      <a:accent2>
        <a:srgbClr val="3BE5CC"/>
      </a:accent2>
      <a:accent3>
        <a:srgbClr val="FFC229"/>
      </a:accent3>
      <a:accent4>
        <a:srgbClr val="FF826C"/>
      </a:accent4>
      <a:accent5>
        <a:srgbClr val="A54FA5"/>
      </a:accent5>
      <a:accent6>
        <a:srgbClr val="F00286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1754</Words>
  <Application>Microsoft Office PowerPoint</Application>
  <PresentationFormat>Presentazione su schermo (16:9)</PresentationFormat>
  <Paragraphs>399</Paragraphs>
  <Slides>40</Slides>
  <Notes>39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40</vt:i4>
      </vt:variant>
    </vt:vector>
  </HeadingPairs>
  <TitlesOfParts>
    <vt:vector size="46" baseType="lpstr">
      <vt:lpstr>Montserrat</vt:lpstr>
      <vt:lpstr>Arial</vt:lpstr>
      <vt:lpstr>Catamaran</vt:lpstr>
      <vt:lpstr>Catamaran Thin</vt:lpstr>
      <vt:lpstr>Calibri</vt:lpstr>
      <vt:lpstr>Hubert template</vt:lpstr>
      <vt:lpstr>Presentazione standard di PowerPoint</vt:lpstr>
      <vt:lpstr>ROADMAP</vt:lpstr>
      <vt:lpstr>INSTRUCTIONS FOR USE</vt:lpstr>
      <vt:lpstr>HELLO!</vt:lpstr>
      <vt:lpstr>1. TRANSITION HEADLINE</vt:lpstr>
      <vt:lpstr>Presentazione standard di PowerPoint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THANKS!</vt:lpstr>
      <vt:lpstr>CREDITS</vt:lpstr>
      <vt:lpstr>PRESENTATION DESIGN</vt:lpstr>
      <vt:lpstr>2. 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Presentazione standard di PowerPoint</vt:lpstr>
      <vt:lpstr>DIAGRAMS AND INFOGRAPHICS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mattia marchi</cp:lastModifiedBy>
  <cp:revision>8</cp:revision>
  <dcterms:modified xsi:type="dcterms:W3CDTF">2022-10-11T15:12:08Z</dcterms:modified>
</cp:coreProperties>
</file>